
<file path=[Content_Types].xml><?xml version="1.0" encoding="utf-8"?>
<Types xmlns="http://schemas.openxmlformats.org/package/2006/content-types">
  <Default Extension="jfif" ContentType="image/jpeg"/>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256" r:id="rId5"/>
    <p:sldId id="257" r:id="rId6"/>
    <p:sldId id="283" r:id="rId7"/>
    <p:sldId id="284" r:id="rId8"/>
    <p:sldId id="285" r:id="rId9"/>
    <p:sldId id="286" r:id="rId10"/>
    <p:sldId id="288" r:id="rId11"/>
    <p:sldId id="292" r:id="rId12"/>
    <p:sldId id="287" r:id="rId13"/>
    <p:sldId id="289" r:id="rId14"/>
    <p:sldId id="290" r:id="rId15"/>
    <p:sldId id="291" r:id="rId16"/>
    <p:sldId id="269" r:id="rId17"/>
    <p:sldId id="26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B8BF"/>
    <a:srgbClr val="5869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17" autoAdjust="0"/>
  </p:normalViewPr>
  <p:slideViewPr>
    <p:cSldViewPr snapToGrid="0">
      <p:cViewPr varScale="1">
        <p:scale>
          <a:sx n="66" d="100"/>
          <a:sy n="66" d="100"/>
        </p:scale>
        <p:origin x="668" y="3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1A50702-3C68-4B14-B819-72B57D27F9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0F4880-E690-44D0-8356-A9E7BDBAB0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E6205E-B305-4B90-9534-3C5E99A0275E}" type="datetimeFigureOut">
              <a:rPr lang="en-US" smtClean="0"/>
              <a:t>11/28/2022</a:t>
            </a:fld>
            <a:endParaRPr lang="en-US" dirty="0"/>
          </a:p>
        </p:txBody>
      </p:sp>
      <p:sp>
        <p:nvSpPr>
          <p:cNvPr id="4" name="Footer Placeholder 3">
            <a:extLst>
              <a:ext uri="{FF2B5EF4-FFF2-40B4-BE49-F238E27FC236}">
                <a16:creationId xmlns:a16="http://schemas.microsoft.com/office/drawing/2014/main" id="{26B4ACF6-39FD-4B08-A7D5-5BFDC37B46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F7C9FD2-2C57-4DE7-8EA4-86DEE80B988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0AC623C-86E0-4A85-83FB-F4A716956FD4}" type="slidenum">
              <a:rPr lang="en-US" smtClean="0"/>
              <a:t>‹#›</a:t>
            </a:fld>
            <a:endParaRPr lang="en-US" dirty="0"/>
          </a:p>
        </p:txBody>
      </p:sp>
    </p:spTree>
    <p:extLst>
      <p:ext uri="{BB962C8B-B14F-4D97-AF65-F5344CB8AC3E}">
        <p14:creationId xmlns:p14="http://schemas.microsoft.com/office/powerpoint/2010/main" val="1693955593"/>
      </p:ext>
    </p:extLst>
  </p:cSld>
  <p:clrMap bg1="lt1" tx1="dk1" bg2="lt2" tx2="dk2" accent1="accent1" accent2="accent2" accent3="accent3" accent4="accent4" accent5="accent5" accent6="accent6" hlink="hlink" folHlink="folHlink"/>
</p:handoutMaster>
</file>

<file path=ppt/media/image1.jf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3.jf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3722F1-E430-42A1-A473-1759336AECCE}" type="datetimeFigureOut">
              <a:rPr lang="en-US" smtClean="0"/>
              <a:t>11/28/2022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7D7554-D10C-4E29-B8E6-BB7111FA614F}" type="slidenum">
              <a:rPr lang="en-US" smtClean="0"/>
              <a:t>‹#›</a:t>
            </a:fld>
            <a:endParaRPr lang="en-US" dirty="0"/>
          </a:p>
        </p:txBody>
      </p:sp>
    </p:spTree>
    <p:extLst>
      <p:ext uri="{BB962C8B-B14F-4D97-AF65-F5344CB8AC3E}">
        <p14:creationId xmlns:p14="http://schemas.microsoft.com/office/powerpoint/2010/main" val="3517347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b="0" kern="1200" cap="all" spc="150" baseline="0" dirty="0">
              <a:solidFill>
                <a:schemeClr val="bg1"/>
              </a:solidFill>
              <a:latin typeface="Univers Light" panose="020B0403020202020204" pitchFamily="34" charset="0"/>
              <a:ea typeface="+mn-ea"/>
              <a:cs typeface="+mn-cs"/>
            </a:endParaRPr>
          </a:p>
        </p:txBody>
      </p:sp>
      <p:sp>
        <p:nvSpPr>
          <p:cNvPr id="4" name="Slide Number Placeholder 3"/>
          <p:cNvSpPr>
            <a:spLocks noGrp="1"/>
          </p:cNvSpPr>
          <p:nvPr>
            <p:ph type="sldNum" sz="quarter" idx="5"/>
          </p:nvPr>
        </p:nvSpPr>
        <p:spPr/>
        <p:txBody>
          <a:bodyPr/>
          <a:lstStyle/>
          <a:p>
            <a:fld id="{C37D7554-D10C-4E29-B8E6-BB7111FA614F}" type="slidenum">
              <a:rPr lang="en-US" smtClean="0"/>
              <a:t>14</a:t>
            </a:fld>
            <a:endParaRPr lang="en-US" dirty="0"/>
          </a:p>
        </p:txBody>
      </p:sp>
    </p:spTree>
    <p:extLst>
      <p:ext uri="{BB962C8B-B14F-4D97-AF65-F5344CB8AC3E}">
        <p14:creationId xmlns:p14="http://schemas.microsoft.com/office/powerpoint/2010/main" val="1078992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65C9C5B-BBA9-42AB-806E-92FC22E19CBA}"/>
              </a:ext>
            </a:extLst>
          </p:cNvPr>
          <p:cNvSpPr/>
          <p:nvPr userDrawn="1"/>
        </p:nvSpPr>
        <p:spPr>
          <a:xfrm>
            <a:off x="-1" y="0"/>
            <a:ext cx="903746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AF30CF48-DD5D-4C81-BA7E-470DCBA61E62}"/>
              </a:ext>
            </a:extLst>
          </p:cNvPr>
          <p:cNvSpPr>
            <a:spLocks noGrp="1"/>
          </p:cNvSpPr>
          <p:nvPr>
            <p:ph type="pic" sz="quarter" idx="10" hasCustomPrompt="1"/>
          </p:nvPr>
        </p:nvSpPr>
        <p:spPr>
          <a:xfrm>
            <a:off x="2476500" y="622103"/>
            <a:ext cx="9715500" cy="3720928"/>
          </a:xfrm>
          <a:prstGeom prst="rect">
            <a:avLst/>
          </a:prstGeom>
        </p:spPr>
        <p:txBody>
          <a:bodyPr/>
          <a:lstStyle>
            <a:lvl1pPr marL="0" indent="0" algn="ctr">
              <a:buNone/>
              <a:defRPr/>
            </a:lvl1pPr>
          </a:lstStyle>
          <a:p>
            <a:r>
              <a:rPr lang="en-US" dirty="0"/>
              <a:t>Click to add photo</a:t>
            </a:r>
          </a:p>
        </p:txBody>
      </p:sp>
      <p:cxnSp>
        <p:nvCxnSpPr>
          <p:cNvPr id="15" name="Straight Connector 14">
            <a:extLst>
              <a:ext uri="{FF2B5EF4-FFF2-40B4-BE49-F238E27FC236}">
                <a16:creationId xmlns:a16="http://schemas.microsoft.com/office/drawing/2014/main" id="{E7E08E4E-686B-490D-8EA1-DDC9F1BC7C24}"/>
              </a:ext>
            </a:extLst>
          </p:cNvPr>
          <p:cNvCxnSpPr>
            <a:cxnSpLocks/>
          </p:cNvCxnSpPr>
          <p:nvPr userDrawn="1"/>
        </p:nvCxnSpPr>
        <p:spPr>
          <a:xfrm>
            <a:off x="739466" y="0"/>
            <a:ext cx="0" cy="6187736"/>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0" name="Text Placeholder 12">
            <a:extLst>
              <a:ext uri="{FF2B5EF4-FFF2-40B4-BE49-F238E27FC236}">
                <a16:creationId xmlns:a16="http://schemas.microsoft.com/office/drawing/2014/main" id="{C78B2B3F-3573-4632-872A-ADB36AF4125A}"/>
              </a:ext>
            </a:extLst>
          </p:cNvPr>
          <p:cNvSpPr>
            <a:spLocks noGrp="1"/>
          </p:cNvSpPr>
          <p:nvPr>
            <p:ph type="body" sz="quarter" idx="12" hasCustomPrompt="1"/>
          </p:nvPr>
        </p:nvSpPr>
        <p:spPr>
          <a:xfrm>
            <a:off x="6359337" y="5779363"/>
            <a:ext cx="2459114" cy="685430"/>
          </a:xfrm>
          <a:prstGeom prst="rect">
            <a:avLst/>
          </a:prstGeom>
        </p:spPr>
        <p:txBody>
          <a:bodyPr anchor="ctr"/>
          <a:lstStyle>
            <a:lvl1pPr marL="0" indent="0" algn="r">
              <a:lnSpc>
                <a:spcPct val="80000"/>
              </a:lnSpc>
              <a:spcBef>
                <a:spcPts val="0"/>
              </a:spcBef>
              <a:buNone/>
              <a:defRPr sz="1800" spc="100" baseline="0">
                <a:solidFill>
                  <a:schemeClr val="accent5">
                    <a:lumMod val="20000"/>
                    <a:lumOff val="80000"/>
                  </a:schemeClr>
                </a:solidFill>
                <a:latin typeface="+mn-lt"/>
              </a:defRPr>
            </a:lvl1pPr>
          </a:lstStyle>
          <a:p>
            <a:pPr lvl="0"/>
            <a:r>
              <a:rPr lang="en-US"/>
              <a:t>Click to add name</a:t>
            </a:r>
          </a:p>
        </p:txBody>
      </p:sp>
      <p:sp>
        <p:nvSpPr>
          <p:cNvPr id="12" name="Text Placeholder 12">
            <a:extLst>
              <a:ext uri="{FF2B5EF4-FFF2-40B4-BE49-F238E27FC236}">
                <a16:creationId xmlns:a16="http://schemas.microsoft.com/office/drawing/2014/main" id="{6FF5EE2F-D68A-4C3C-A342-4C0CE6CE20CB}"/>
              </a:ext>
            </a:extLst>
          </p:cNvPr>
          <p:cNvSpPr>
            <a:spLocks noGrp="1"/>
          </p:cNvSpPr>
          <p:nvPr>
            <p:ph type="body" sz="quarter" idx="13" hasCustomPrompt="1"/>
          </p:nvPr>
        </p:nvSpPr>
        <p:spPr>
          <a:xfrm>
            <a:off x="9299663" y="5791178"/>
            <a:ext cx="2459114" cy="685429"/>
          </a:xfrm>
          <a:prstGeom prst="rect">
            <a:avLst/>
          </a:prstGeom>
        </p:spPr>
        <p:txBody>
          <a:bodyPr anchor="ctr"/>
          <a:lstStyle>
            <a:lvl1pPr marL="0" indent="0">
              <a:lnSpc>
                <a:spcPct val="80000"/>
              </a:lnSpc>
              <a:spcBef>
                <a:spcPts val="0"/>
              </a:spcBef>
              <a:buNone/>
              <a:defRPr sz="1600" cap="all" spc="100" baseline="0">
                <a:solidFill>
                  <a:schemeClr val="accent1"/>
                </a:solidFill>
                <a:latin typeface="+mn-lt"/>
              </a:defRPr>
            </a:lvl1pPr>
          </a:lstStyle>
          <a:p>
            <a:pPr lvl="0"/>
            <a:r>
              <a:rPr lang="en-US"/>
              <a:t>Click to add date</a:t>
            </a:r>
          </a:p>
        </p:txBody>
      </p:sp>
      <p:sp>
        <p:nvSpPr>
          <p:cNvPr id="2" name="Title 1">
            <a:extLst>
              <a:ext uri="{FF2B5EF4-FFF2-40B4-BE49-F238E27FC236}">
                <a16:creationId xmlns:a16="http://schemas.microsoft.com/office/drawing/2014/main" id="{D52DB723-8435-4F35-BF55-AFB7DC8FD4C3}"/>
              </a:ext>
            </a:extLst>
          </p:cNvPr>
          <p:cNvSpPr>
            <a:spLocks noGrp="1"/>
          </p:cNvSpPr>
          <p:nvPr>
            <p:ph type="title" hasCustomPrompt="1"/>
          </p:nvPr>
        </p:nvSpPr>
        <p:spPr>
          <a:xfrm>
            <a:off x="995205" y="4965134"/>
            <a:ext cx="4333088" cy="1596004"/>
          </a:xfrm>
          <a:prstGeom prst="rect">
            <a:avLst/>
          </a:prstGeom>
        </p:spPr>
        <p:txBody>
          <a:bodyPr anchor="ctr"/>
          <a:lstStyle>
            <a:lvl1pPr>
              <a:lnSpc>
                <a:spcPct val="80000"/>
              </a:lnSpc>
              <a:defRPr sz="5000" spc="100" baseline="0">
                <a:solidFill>
                  <a:schemeClr val="accent5">
                    <a:lumMod val="20000"/>
                    <a:lumOff val="80000"/>
                  </a:schemeClr>
                </a:solidFill>
              </a:defRPr>
            </a:lvl1pPr>
          </a:lstStyle>
          <a:p>
            <a:r>
              <a:rPr lang="en-US" dirty="0"/>
              <a:t>Click to add title</a:t>
            </a:r>
          </a:p>
        </p:txBody>
      </p:sp>
    </p:spTree>
    <p:extLst>
      <p:ext uri="{BB962C8B-B14F-4D97-AF65-F5344CB8AC3E}">
        <p14:creationId xmlns:p14="http://schemas.microsoft.com/office/powerpoint/2010/main" val="2167580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ng Contoso to the Competition​">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995D6E1F-61DD-45C8-BD0F-87774F3858F1}"/>
              </a:ext>
            </a:extLst>
          </p:cNvPr>
          <p:cNvSpPr>
            <a:spLocks noGrp="1"/>
          </p:cNvSpPr>
          <p:nvPr>
            <p:ph type="pic" sz="quarter" idx="17"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2A3F1E30-78A1-4D04-868B-2FF65A0CDB7B}"/>
              </a:ext>
            </a:extLst>
          </p:cNvPr>
          <p:cNvSpPr>
            <a:spLocks noGrp="1"/>
          </p:cNvSpPr>
          <p:nvPr>
            <p:ph type="dt" sz="half" idx="10"/>
          </p:nvPr>
        </p:nvSpPr>
        <p:spPr/>
        <p:txBody>
          <a:bodyPr/>
          <a:lstStyle/>
          <a:p>
            <a:r>
              <a:rPr lang="en-US" dirty="0"/>
              <a:t>8/05/20XX</a:t>
            </a:r>
          </a:p>
        </p:txBody>
      </p:sp>
      <p:sp>
        <p:nvSpPr>
          <p:cNvPr id="6" name="Slide Number Placeholder 5">
            <a:extLst>
              <a:ext uri="{FF2B5EF4-FFF2-40B4-BE49-F238E27FC236}">
                <a16:creationId xmlns:a16="http://schemas.microsoft.com/office/drawing/2014/main" id="{0A92EE5A-2D26-4A38-BF97-6266BFC42526}"/>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1" name="Content Placeholder 15">
            <a:extLst>
              <a:ext uri="{FF2B5EF4-FFF2-40B4-BE49-F238E27FC236}">
                <a16:creationId xmlns:a16="http://schemas.microsoft.com/office/drawing/2014/main" id="{716CE84D-B2FA-4712-9112-9A6349EE051E}"/>
              </a:ext>
            </a:extLst>
          </p:cNvPr>
          <p:cNvSpPr>
            <a:spLocks noGrp="1"/>
          </p:cNvSpPr>
          <p:nvPr>
            <p:ph sz="quarter" idx="16" hasCustomPrompt="1"/>
          </p:nvPr>
        </p:nvSpPr>
        <p:spPr>
          <a:xfrm>
            <a:off x="1008686" y="2921932"/>
            <a:ext cx="4114800" cy="1268810"/>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13" name="Content Placeholder 15">
            <a:extLst>
              <a:ext uri="{FF2B5EF4-FFF2-40B4-BE49-F238E27FC236}">
                <a16:creationId xmlns:a16="http://schemas.microsoft.com/office/drawing/2014/main" id="{5EB29FAF-F8EE-4156-8E07-E14DFBABA091}"/>
              </a:ext>
            </a:extLst>
          </p:cNvPr>
          <p:cNvSpPr>
            <a:spLocks noGrp="1"/>
          </p:cNvSpPr>
          <p:nvPr>
            <p:ph sz="quarter" idx="18" hasCustomPrompt="1"/>
          </p:nvPr>
        </p:nvSpPr>
        <p:spPr>
          <a:xfrm>
            <a:off x="1008686" y="4327267"/>
            <a:ext cx="4114800" cy="1268810"/>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2" name="Title 1">
            <a:extLst>
              <a:ext uri="{FF2B5EF4-FFF2-40B4-BE49-F238E27FC236}">
                <a16:creationId xmlns:a16="http://schemas.microsoft.com/office/drawing/2014/main" id="{DFC5BC42-EC33-40D4-8189-69F1D23ADE04}"/>
              </a:ext>
            </a:extLst>
          </p:cNvPr>
          <p:cNvSpPr>
            <a:spLocks noGrp="1"/>
          </p:cNvSpPr>
          <p:nvPr>
            <p:ph type="title"/>
          </p:nvPr>
        </p:nvSpPr>
        <p:spPr>
          <a:xfrm>
            <a:off x="1008686" y="1516597"/>
            <a:ext cx="3980182" cy="1268810"/>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9983231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istory">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p>
            <a:r>
              <a:rPr lang="en-US" dirty="0"/>
              <a:t>8/05/20XX</a:t>
            </a:r>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5" name="Text Placeholder 14">
            <a:extLst>
              <a:ext uri="{FF2B5EF4-FFF2-40B4-BE49-F238E27FC236}">
                <a16:creationId xmlns:a16="http://schemas.microsoft.com/office/drawing/2014/main" id="{09C0924B-E154-4A9E-830A-0CED0F96BA6D}"/>
              </a:ext>
            </a:extLst>
          </p:cNvPr>
          <p:cNvSpPr>
            <a:spLocks noGrp="1"/>
          </p:cNvSpPr>
          <p:nvPr>
            <p:ph type="body" sz="quarter" idx="17" hasCustomPrompt="1"/>
          </p:nvPr>
        </p:nvSpPr>
        <p:spPr>
          <a:xfrm>
            <a:off x="171234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09FC371A-791E-4A18-A05F-62DAAB144FE0}"/>
              </a:ext>
            </a:extLst>
          </p:cNvPr>
          <p:cNvSpPr>
            <a:spLocks noGrp="1"/>
          </p:cNvSpPr>
          <p:nvPr>
            <p:ph type="body" sz="quarter" idx="18" hasCustomPrompt="1"/>
          </p:nvPr>
        </p:nvSpPr>
        <p:spPr>
          <a:xfrm>
            <a:off x="250176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7370EA53-C218-4777-8992-DFE61FD94A52}"/>
              </a:ext>
            </a:extLst>
          </p:cNvPr>
          <p:cNvSpPr>
            <a:spLocks noGrp="1"/>
          </p:cNvSpPr>
          <p:nvPr>
            <p:ph type="body" sz="quarter" idx="19" hasCustomPrompt="1"/>
          </p:nvPr>
        </p:nvSpPr>
        <p:spPr>
          <a:xfrm>
            <a:off x="329117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52263598-CA5C-4D32-8005-69A3003C53F0}"/>
              </a:ext>
            </a:extLst>
          </p:cNvPr>
          <p:cNvSpPr>
            <a:spLocks noGrp="1"/>
          </p:cNvSpPr>
          <p:nvPr>
            <p:ph type="body" sz="quarter" idx="20" hasCustomPrompt="1"/>
          </p:nvPr>
        </p:nvSpPr>
        <p:spPr>
          <a:xfrm>
            <a:off x="408059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04255F76-4757-4D5C-80D7-A3307CEBC13D}"/>
              </a:ext>
            </a:extLst>
          </p:cNvPr>
          <p:cNvSpPr>
            <a:spLocks noGrp="1"/>
          </p:cNvSpPr>
          <p:nvPr>
            <p:ph type="body" sz="quarter" idx="21" hasCustomPrompt="1"/>
          </p:nvPr>
        </p:nvSpPr>
        <p:spPr>
          <a:xfrm>
            <a:off x="4810807" y="309397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6948AE7E-55CC-4F22-9239-099E8E8EF216}"/>
              </a:ext>
            </a:extLst>
          </p:cNvPr>
          <p:cNvSpPr>
            <a:spLocks noGrp="1"/>
          </p:cNvSpPr>
          <p:nvPr>
            <p:ph type="body" sz="quarter" idx="22" hasCustomPrompt="1"/>
          </p:nvPr>
        </p:nvSpPr>
        <p:spPr>
          <a:xfrm>
            <a:off x="565942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D91E6446-232F-4870-8335-C708DDB3E7B0}"/>
              </a:ext>
            </a:extLst>
          </p:cNvPr>
          <p:cNvSpPr>
            <a:spLocks noGrp="1"/>
          </p:cNvSpPr>
          <p:nvPr>
            <p:ph type="body" sz="quarter" idx="23" hasCustomPrompt="1"/>
          </p:nvPr>
        </p:nvSpPr>
        <p:spPr>
          <a:xfrm>
            <a:off x="644883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6A3A8254-B2DC-4C36-8E81-397E7CB3EC04}"/>
              </a:ext>
            </a:extLst>
          </p:cNvPr>
          <p:cNvSpPr>
            <a:spLocks noGrp="1"/>
          </p:cNvSpPr>
          <p:nvPr>
            <p:ph type="body" sz="quarter" idx="24" hasCustomPrompt="1"/>
          </p:nvPr>
        </p:nvSpPr>
        <p:spPr>
          <a:xfrm>
            <a:off x="723825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048C7215-4A75-4BF9-96EC-BEA9AA1239CC}"/>
              </a:ext>
            </a:extLst>
          </p:cNvPr>
          <p:cNvSpPr>
            <a:spLocks noGrp="1"/>
          </p:cNvSpPr>
          <p:nvPr>
            <p:ph type="body" sz="quarter" idx="25" hasCustomPrompt="1"/>
          </p:nvPr>
        </p:nvSpPr>
        <p:spPr>
          <a:xfrm>
            <a:off x="802766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C2FA34D0-4280-4201-9E40-5FE0D81D7DCC}"/>
              </a:ext>
            </a:extLst>
          </p:cNvPr>
          <p:cNvSpPr>
            <a:spLocks noGrp="1"/>
          </p:cNvSpPr>
          <p:nvPr>
            <p:ph type="body" sz="quarter" idx="26" hasCustomPrompt="1"/>
          </p:nvPr>
        </p:nvSpPr>
        <p:spPr>
          <a:xfrm>
            <a:off x="881708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BD0D6DFA-0AE8-42A3-ADA8-785B98B99E41}"/>
              </a:ext>
            </a:extLst>
          </p:cNvPr>
          <p:cNvSpPr>
            <a:spLocks noGrp="1"/>
          </p:cNvSpPr>
          <p:nvPr>
            <p:ph type="body" sz="quarter" idx="27" hasCustomPrompt="1"/>
          </p:nvPr>
        </p:nvSpPr>
        <p:spPr>
          <a:xfrm>
            <a:off x="960649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7E475D18-842D-4508-9049-99A36DA3895D}"/>
              </a:ext>
            </a:extLst>
          </p:cNvPr>
          <p:cNvSpPr>
            <a:spLocks noGrp="1"/>
          </p:cNvSpPr>
          <p:nvPr>
            <p:ph type="body" sz="quarter" idx="28" hasCustomPrompt="1"/>
          </p:nvPr>
        </p:nvSpPr>
        <p:spPr>
          <a:xfrm>
            <a:off x="10395907"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F7A2B249-C1B4-4F5F-9C74-B3763CCFC8D5}"/>
              </a:ext>
            </a:extLst>
          </p:cNvPr>
          <p:cNvSpPr>
            <a:spLocks noGrp="1"/>
          </p:cNvSpPr>
          <p:nvPr>
            <p:ph type="body" sz="quarter" idx="29" hasCustomPrompt="1"/>
          </p:nvPr>
        </p:nvSpPr>
        <p:spPr>
          <a:xfrm>
            <a:off x="171234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64240E02-7397-4BFB-923B-4E4A96C7C81B}"/>
              </a:ext>
            </a:extLst>
          </p:cNvPr>
          <p:cNvSpPr>
            <a:spLocks noGrp="1"/>
          </p:cNvSpPr>
          <p:nvPr>
            <p:ph type="body" sz="quarter" idx="30" hasCustomPrompt="1"/>
          </p:nvPr>
        </p:nvSpPr>
        <p:spPr>
          <a:xfrm>
            <a:off x="250176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41400094-84D6-4303-BA4B-0E0D1FF018E1}"/>
              </a:ext>
            </a:extLst>
          </p:cNvPr>
          <p:cNvSpPr>
            <a:spLocks noGrp="1"/>
          </p:cNvSpPr>
          <p:nvPr>
            <p:ph type="body" sz="quarter" idx="31" hasCustomPrompt="1"/>
          </p:nvPr>
        </p:nvSpPr>
        <p:spPr>
          <a:xfrm>
            <a:off x="329117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AAF6E8A4-DDDD-49A1-B1C9-3574B58A83D0}"/>
              </a:ext>
            </a:extLst>
          </p:cNvPr>
          <p:cNvSpPr>
            <a:spLocks noGrp="1"/>
          </p:cNvSpPr>
          <p:nvPr>
            <p:ph type="body" sz="quarter" idx="32" hasCustomPrompt="1"/>
          </p:nvPr>
        </p:nvSpPr>
        <p:spPr>
          <a:xfrm>
            <a:off x="408059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D9AB8D6A-C296-4468-9A7D-7F46B36429A0}"/>
              </a:ext>
            </a:extLst>
          </p:cNvPr>
          <p:cNvSpPr>
            <a:spLocks noGrp="1"/>
          </p:cNvSpPr>
          <p:nvPr>
            <p:ph type="body" sz="quarter" idx="33" hasCustomPrompt="1"/>
          </p:nvPr>
        </p:nvSpPr>
        <p:spPr>
          <a:xfrm>
            <a:off x="4810807" y="47957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D17C8109-2F1A-4248-BE14-FE5D4AE1E356}"/>
              </a:ext>
            </a:extLst>
          </p:cNvPr>
          <p:cNvSpPr>
            <a:spLocks noGrp="1"/>
          </p:cNvSpPr>
          <p:nvPr>
            <p:ph type="body" sz="quarter" idx="34" hasCustomPrompt="1"/>
          </p:nvPr>
        </p:nvSpPr>
        <p:spPr>
          <a:xfrm>
            <a:off x="565942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5735C006-B8AC-427F-A337-4F607EB5431F}"/>
              </a:ext>
            </a:extLst>
          </p:cNvPr>
          <p:cNvSpPr>
            <a:spLocks noGrp="1"/>
          </p:cNvSpPr>
          <p:nvPr>
            <p:ph type="body" sz="quarter" idx="35" hasCustomPrompt="1"/>
          </p:nvPr>
        </p:nvSpPr>
        <p:spPr>
          <a:xfrm>
            <a:off x="644883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B62C7805-F615-4B77-89DD-63F1F946E781}"/>
              </a:ext>
            </a:extLst>
          </p:cNvPr>
          <p:cNvSpPr>
            <a:spLocks noGrp="1"/>
          </p:cNvSpPr>
          <p:nvPr>
            <p:ph type="body" sz="quarter" idx="36" hasCustomPrompt="1"/>
          </p:nvPr>
        </p:nvSpPr>
        <p:spPr>
          <a:xfrm>
            <a:off x="723825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7B0BABA0-0326-410E-AECF-0D41365DD47C}"/>
              </a:ext>
            </a:extLst>
          </p:cNvPr>
          <p:cNvSpPr>
            <a:spLocks noGrp="1"/>
          </p:cNvSpPr>
          <p:nvPr>
            <p:ph type="body" sz="quarter" idx="37" hasCustomPrompt="1"/>
          </p:nvPr>
        </p:nvSpPr>
        <p:spPr>
          <a:xfrm>
            <a:off x="802766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9E4FCBEC-4348-4D10-B139-FD526C86B178}"/>
              </a:ext>
            </a:extLst>
          </p:cNvPr>
          <p:cNvSpPr>
            <a:spLocks noGrp="1"/>
          </p:cNvSpPr>
          <p:nvPr>
            <p:ph type="body" sz="quarter" idx="38" hasCustomPrompt="1"/>
          </p:nvPr>
        </p:nvSpPr>
        <p:spPr>
          <a:xfrm>
            <a:off x="881708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DA4FA8D2-F1E5-4A88-855F-84D521DB7046}"/>
              </a:ext>
            </a:extLst>
          </p:cNvPr>
          <p:cNvSpPr>
            <a:spLocks noGrp="1"/>
          </p:cNvSpPr>
          <p:nvPr>
            <p:ph type="body" sz="quarter" idx="39" hasCustomPrompt="1"/>
          </p:nvPr>
        </p:nvSpPr>
        <p:spPr>
          <a:xfrm>
            <a:off x="960649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7E27FFDC-7B67-4C2F-8712-C7961E6E9A91}"/>
              </a:ext>
            </a:extLst>
          </p:cNvPr>
          <p:cNvSpPr>
            <a:spLocks noGrp="1"/>
          </p:cNvSpPr>
          <p:nvPr>
            <p:ph type="body" sz="quarter" idx="40" hasCustomPrompt="1"/>
          </p:nvPr>
        </p:nvSpPr>
        <p:spPr>
          <a:xfrm>
            <a:off x="10395907"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1" name="Text Placeholder 14">
            <a:extLst>
              <a:ext uri="{FF2B5EF4-FFF2-40B4-BE49-F238E27FC236}">
                <a16:creationId xmlns:a16="http://schemas.microsoft.com/office/drawing/2014/main" id="{B098AA04-538E-4D0B-BC5E-3C79B451D15C}"/>
              </a:ext>
            </a:extLst>
          </p:cNvPr>
          <p:cNvSpPr>
            <a:spLocks noGrp="1"/>
          </p:cNvSpPr>
          <p:nvPr>
            <p:ph type="body" sz="quarter" idx="41" hasCustomPrompt="1"/>
          </p:nvPr>
        </p:nvSpPr>
        <p:spPr>
          <a:xfrm>
            <a:off x="696804" y="2672211"/>
            <a:ext cx="1021001" cy="501726"/>
          </a:xfrm>
          <a:prstGeom prst="rect">
            <a:avLst/>
          </a:prstGeom>
        </p:spPr>
        <p:txBody>
          <a:bodyPr anchor="ctr"/>
          <a:lstStyle>
            <a:lvl1pPr marL="0" indent="0" algn="ctr">
              <a:buNone/>
              <a:defRPr sz="2000" cap="all" spc="100" baseline="0">
                <a:solidFill>
                  <a:schemeClr val="accent5">
                    <a:lumMod val="50000"/>
                  </a:schemeClr>
                </a:solidFill>
                <a:latin typeface="+mj-lt"/>
              </a:defRPr>
            </a:lvl1pPr>
          </a:lstStyle>
          <a:p>
            <a:pPr lvl="0"/>
            <a:r>
              <a:rPr lang="en-US"/>
              <a:t>Add year</a:t>
            </a:r>
          </a:p>
        </p:txBody>
      </p:sp>
      <p:sp>
        <p:nvSpPr>
          <p:cNvPr id="52" name="Text Placeholder 14">
            <a:extLst>
              <a:ext uri="{FF2B5EF4-FFF2-40B4-BE49-F238E27FC236}">
                <a16:creationId xmlns:a16="http://schemas.microsoft.com/office/drawing/2014/main" id="{80992CBE-A6F0-4FF1-8F4F-84B050480AD2}"/>
              </a:ext>
            </a:extLst>
          </p:cNvPr>
          <p:cNvSpPr>
            <a:spLocks noGrp="1"/>
          </p:cNvSpPr>
          <p:nvPr>
            <p:ph type="body" sz="quarter" idx="42" hasCustomPrompt="1"/>
          </p:nvPr>
        </p:nvSpPr>
        <p:spPr>
          <a:xfrm>
            <a:off x="696804" y="4361409"/>
            <a:ext cx="1021001" cy="501726"/>
          </a:xfrm>
          <a:prstGeom prst="rect">
            <a:avLst/>
          </a:prstGeom>
        </p:spPr>
        <p:txBody>
          <a:bodyPr anchor="ctr"/>
          <a:lstStyle>
            <a:lvl1pPr marL="0" indent="0" algn="ctr">
              <a:buNone/>
              <a:defRPr sz="2000" cap="all" spc="100" baseline="0">
                <a:solidFill>
                  <a:schemeClr val="accent5">
                    <a:lumMod val="50000"/>
                  </a:schemeClr>
                </a:solidFill>
                <a:latin typeface="+mj-lt"/>
              </a:defRPr>
            </a:lvl1pPr>
          </a:lstStyle>
          <a:p>
            <a:pPr lvl="0"/>
            <a:r>
              <a:rPr lang="en-US"/>
              <a:t>Add year</a:t>
            </a:r>
          </a:p>
        </p:txBody>
      </p:sp>
      <p:sp>
        <p:nvSpPr>
          <p:cNvPr id="53" name="Text Placeholder 14">
            <a:extLst>
              <a:ext uri="{FF2B5EF4-FFF2-40B4-BE49-F238E27FC236}">
                <a16:creationId xmlns:a16="http://schemas.microsoft.com/office/drawing/2014/main" id="{738B60B3-540F-4900-A4BB-0B521A1F75C1}"/>
              </a:ext>
            </a:extLst>
          </p:cNvPr>
          <p:cNvSpPr>
            <a:spLocks noGrp="1"/>
          </p:cNvSpPr>
          <p:nvPr>
            <p:ph type="body" sz="quarter" idx="43" hasCustomPrompt="1"/>
          </p:nvPr>
        </p:nvSpPr>
        <p:spPr>
          <a:xfrm>
            <a:off x="2029367"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4" name="Text Placeholder 14">
            <a:extLst>
              <a:ext uri="{FF2B5EF4-FFF2-40B4-BE49-F238E27FC236}">
                <a16:creationId xmlns:a16="http://schemas.microsoft.com/office/drawing/2014/main" id="{FD7D7797-7938-4D6E-B5A4-21536E2021EF}"/>
              </a:ext>
            </a:extLst>
          </p:cNvPr>
          <p:cNvSpPr>
            <a:spLocks noGrp="1"/>
          </p:cNvSpPr>
          <p:nvPr>
            <p:ph type="body" sz="quarter" idx="44" hasCustomPrompt="1"/>
          </p:nvPr>
        </p:nvSpPr>
        <p:spPr>
          <a:xfrm>
            <a:off x="4397612"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F7B339B7-1A20-4B38-8EAE-3C98E757DA31}"/>
              </a:ext>
            </a:extLst>
          </p:cNvPr>
          <p:cNvSpPr>
            <a:spLocks noGrp="1"/>
          </p:cNvSpPr>
          <p:nvPr>
            <p:ph type="body" sz="quarter" idx="45" hasCustomPrompt="1"/>
          </p:nvPr>
        </p:nvSpPr>
        <p:spPr>
          <a:xfrm>
            <a:off x="8344687"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3D0B1401-F4EC-4750-A2AA-34CD72504AC2}"/>
              </a:ext>
            </a:extLst>
          </p:cNvPr>
          <p:cNvSpPr>
            <a:spLocks noGrp="1"/>
          </p:cNvSpPr>
          <p:nvPr>
            <p:ph type="body" sz="quarter" idx="46" hasCustomPrompt="1"/>
          </p:nvPr>
        </p:nvSpPr>
        <p:spPr>
          <a:xfrm>
            <a:off x="2029367" y="386978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25C7DA61-BA93-48EE-BB6E-9E5D96271ACE}"/>
              </a:ext>
            </a:extLst>
          </p:cNvPr>
          <p:cNvSpPr>
            <a:spLocks noGrp="1"/>
          </p:cNvSpPr>
          <p:nvPr>
            <p:ph type="body" sz="quarter" idx="47" hasCustomPrompt="1"/>
          </p:nvPr>
        </p:nvSpPr>
        <p:spPr>
          <a:xfrm>
            <a:off x="5976442" y="3869787"/>
            <a:ext cx="1440088" cy="408780"/>
          </a:xfrm>
          <a:prstGeom prst="rect">
            <a:avLst/>
          </a:prstGeom>
        </p:spPr>
        <p:txBody>
          <a:bodyPr anchor="b"/>
          <a:lstStyle>
            <a:lvl1pPr marL="0" indent="0" algn="ctr">
              <a:lnSpc>
                <a:spcPct val="100000"/>
              </a:lnSpc>
              <a:spcBef>
                <a:spcPts val="0"/>
              </a:spcBef>
              <a:buNone/>
              <a:defRPr sz="1400" b="1" cap="none" spc="100" baseline="0">
                <a:solidFill>
                  <a:schemeClr val="accent6"/>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6B7F232D-8C58-4A29-8A95-52E6B74C0533}"/>
              </a:ext>
            </a:extLst>
          </p:cNvPr>
          <p:cNvSpPr>
            <a:spLocks noGrp="1"/>
          </p:cNvSpPr>
          <p:nvPr>
            <p:ph type="body" sz="quarter" idx="48" hasCustomPrompt="1"/>
          </p:nvPr>
        </p:nvSpPr>
        <p:spPr>
          <a:xfrm>
            <a:off x="9923517" y="386978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cxnSp>
        <p:nvCxnSpPr>
          <p:cNvPr id="102" name="Straight Connector 101">
            <a:extLst>
              <a:ext uri="{FF2B5EF4-FFF2-40B4-BE49-F238E27FC236}">
                <a16:creationId xmlns:a16="http://schemas.microsoft.com/office/drawing/2014/main" id="{F2334811-4848-4246-ACD8-273541203B2A}"/>
              </a:ext>
            </a:extLst>
          </p:cNvPr>
          <p:cNvCxnSpPr>
            <a:cxnSpLocks/>
          </p:cNvCxnSpPr>
          <p:nvPr userDrawn="1"/>
        </p:nvCxnSpPr>
        <p:spPr>
          <a:xfrm>
            <a:off x="0" y="755452"/>
            <a:ext cx="980936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5E76D73-D506-4E6B-A789-AB87E732AD08}"/>
              </a:ext>
            </a:extLst>
          </p:cNvPr>
          <p:cNvSpPr>
            <a:spLocks noGrp="1"/>
          </p:cNvSpPr>
          <p:nvPr>
            <p:ph type="title"/>
          </p:nvPr>
        </p:nvSpPr>
        <p:spPr>
          <a:xfrm>
            <a:off x="9410418" y="100579"/>
            <a:ext cx="1943381" cy="1268811"/>
          </a:xfrm>
          <a:prstGeom prst="rect">
            <a:avLst/>
          </a:prstGeom>
        </p:spPr>
        <p:txBody>
          <a:bodyPr anchor="ctr"/>
          <a:lstStyle>
            <a:lvl1pPr algn="r">
              <a:lnSpc>
                <a:spcPct val="125000"/>
              </a:lnSpc>
              <a:defRPr lang="en-US" sz="2400" spc="100" baseline="0">
                <a:solidFill>
                  <a:schemeClr val="accent1"/>
                </a:solidFill>
                <a:ea typeface="+mn-ea"/>
                <a:cs typeface="+mn-cs"/>
              </a:defRPr>
            </a:lvl1pPr>
          </a:lstStyle>
          <a:p>
            <a:pPr marL="0" lvl="0" indent="0" algn="r">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9277009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Key Takeaway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A3D8856B-7A24-4C55-9910-ED81BFA0A027}"/>
              </a:ext>
            </a:extLst>
          </p:cNvPr>
          <p:cNvSpPr>
            <a:spLocks noGrp="1"/>
          </p:cNvSpPr>
          <p:nvPr>
            <p:ph type="pic" sz="quarter" idx="17" hasCustomPrompt="1"/>
          </p:nvPr>
        </p:nvSpPr>
        <p:spPr>
          <a:xfrm>
            <a:off x="0" y="0"/>
            <a:ext cx="6096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9" name="Content Placeholder 15">
            <a:extLst>
              <a:ext uri="{FF2B5EF4-FFF2-40B4-BE49-F238E27FC236}">
                <a16:creationId xmlns:a16="http://schemas.microsoft.com/office/drawing/2014/main" id="{3B3118EB-9968-4E6E-B2B6-A76765DCFA49}"/>
              </a:ext>
            </a:extLst>
          </p:cNvPr>
          <p:cNvSpPr>
            <a:spLocks noGrp="1"/>
          </p:cNvSpPr>
          <p:nvPr>
            <p:ph sz="quarter" idx="16" hasCustomPrompt="1"/>
          </p:nvPr>
        </p:nvSpPr>
        <p:spPr>
          <a:xfrm>
            <a:off x="7101509" y="2431279"/>
            <a:ext cx="4288971" cy="3055121"/>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10" name="Footer Placeholder 4">
            <a:extLst>
              <a:ext uri="{FF2B5EF4-FFF2-40B4-BE49-F238E27FC236}">
                <a16:creationId xmlns:a16="http://schemas.microsoft.com/office/drawing/2014/main" id="{3ABAA64D-DEC0-453B-A9D7-7183AF0CEF2F}"/>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11" name="Slide Number Placeholder 5">
            <a:extLst>
              <a:ext uri="{FF2B5EF4-FFF2-40B4-BE49-F238E27FC236}">
                <a16:creationId xmlns:a16="http://schemas.microsoft.com/office/drawing/2014/main" id="{F74F7F62-A2D6-471E-83D8-44BA2699C00F}"/>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cxnSp>
        <p:nvCxnSpPr>
          <p:cNvPr id="12" name="Straight Connector 11">
            <a:extLst>
              <a:ext uri="{FF2B5EF4-FFF2-40B4-BE49-F238E27FC236}">
                <a16:creationId xmlns:a16="http://schemas.microsoft.com/office/drawing/2014/main" id="{CF88F189-31A8-4BA7-80D9-4A40A4E2B87D}"/>
              </a:ext>
              <a:ext uri="{C183D7F6-B498-43B3-948B-1728B52AA6E4}">
                <adec:decorative xmlns:adec="http://schemas.microsoft.com/office/drawing/2017/decorative" val="1"/>
              </a:ext>
            </a:extLst>
          </p:cNvPr>
          <p:cNvCxnSpPr>
            <a:cxnSpLocks/>
          </p:cNvCxnSpPr>
          <p:nvPr userDrawn="1"/>
        </p:nvCxnSpPr>
        <p:spPr>
          <a:xfrm>
            <a:off x="6834820" y="-3976"/>
            <a:ext cx="0" cy="215934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4EE86B4-3F11-45CB-96F9-7D1AB761A588}"/>
              </a:ext>
            </a:extLst>
          </p:cNvPr>
          <p:cNvSpPr>
            <a:spLocks noGrp="1"/>
          </p:cNvSpPr>
          <p:nvPr>
            <p:ph type="title"/>
          </p:nvPr>
        </p:nvSpPr>
        <p:spPr>
          <a:xfrm>
            <a:off x="7101506" y="1761891"/>
            <a:ext cx="4288971" cy="532862"/>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36627309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ps for Businesses">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60ED5431-1075-4889-87EB-D79FFE50960B}"/>
              </a:ext>
            </a:extLst>
          </p:cNvPr>
          <p:cNvSpPr>
            <a:spLocks noGrp="1"/>
          </p:cNvSpPr>
          <p:nvPr>
            <p:ph type="pic" sz="quarter" idx="13" hasCustomPrompt="1"/>
          </p:nvPr>
        </p:nvSpPr>
        <p:spPr>
          <a:xfrm>
            <a:off x="0" y="2804630"/>
            <a:ext cx="12192000" cy="4062247"/>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accent1"/>
                </a:solidFill>
              </a:defRPr>
            </a:lvl1pPr>
          </a:lstStyle>
          <a:p>
            <a:r>
              <a:rPr lang="en-US" dirty="0"/>
              <a:t>8/05/20XX</a:t>
            </a:r>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lvl1pPr>
              <a:defRPr>
                <a:solidFill>
                  <a:schemeClr val="accent1"/>
                </a:solidFill>
              </a:defRPr>
            </a:lvl1pPr>
          </a:lstStyle>
          <a:p>
            <a:r>
              <a:rPr lang="en-US" dirty="0"/>
              <a:t>Conference Presentation</a:t>
            </a:r>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lvl1pPr>
              <a:defRPr>
                <a:solidFill>
                  <a:schemeClr val="bg1"/>
                </a:solidFill>
              </a:defRPr>
            </a:lvl1pPr>
          </a:lstStyle>
          <a:p>
            <a:fld id="{18D65601-5AE2-46FC-B138-694DDD2B510D}" type="slidenum">
              <a:rPr lang="en-US" smtClean="0"/>
              <a:pPr/>
              <a:t>‹#›</a:t>
            </a:fld>
            <a:endParaRPr lang="en-US" dirty="0"/>
          </a:p>
        </p:txBody>
      </p:sp>
      <p:sp>
        <p:nvSpPr>
          <p:cNvPr id="10" name="Content Placeholder 15">
            <a:extLst>
              <a:ext uri="{FF2B5EF4-FFF2-40B4-BE49-F238E27FC236}">
                <a16:creationId xmlns:a16="http://schemas.microsoft.com/office/drawing/2014/main" id="{E7CC669C-5E68-40A8-8F59-E044A32F4B3F}"/>
              </a:ext>
            </a:extLst>
          </p:cNvPr>
          <p:cNvSpPr>
            <a:spLocks noGrp="1"/>
          </p:cNvSpPr>
          <p:nvPr>
            <p:ph sz="quarter" idx="15" hasCustomPrompt="1"/>
          </p:nvPr>
        </p:nvSpPr>
        <p:spPr>
          <a:xfrm>
            <a:off x="5109845" y="999340"/>
            <a:ext cx="5578870" cy="1408770"/>
          </a:xfrm>
          <a:prstGeom prst="rect">
            <a:avLst/>
          </a:prstGeom>
        </p:spPr>
        <p:txBody>
          <a:bodyPr anchor="ctr"/>
          <a:lstStyle>
            <a:lvl1pPr marL="0" indent="0">
              <a:lnSpc>
                <a:spcPct val="150000"/>
              </a:lnSpc>
              <a:spcBef>
                <a:spcPts val="0"/>
              </a:spcBef>
              <a:spcAft>
                <a:spcPts val="0"/>
              </a:spcAft>
              <a:buNone/>
              <a:defRPr sz="1400" spc="100" baseline="0"/>
            </a:lvl1pPr>
          </a:lstStyle>
          <a:p>
            <a:pPr lvl="0"/>
            <a:r>
              <a:rPr lang="en-US"/>
              <a:t>Click to add text</a:t>
            </a:r>
          </a:p>
        </p:txBody>
      </p:sp>
      <p:cxnSp>
        <p:nvCxnSpPr>
          <p:cNvPr id="8" name="Straight Connector 7">
            <a:extLst>
              <a:ext uri="{FF2B5EF4-FFF2-40B4-BE49-F238E27FC236}">
                <a16:creationId xmlns:a16="http://schemas.microsoft.com/office/drawing/2014/main" id="{93EEC13B-7926-4108-B0C5-F3A2A5AE6991}"/>
              </a:ext>
              <a:ext uri="{C183D7F6-B498-43B3-948B-1728B52AA6E4}">
                <adec:decorative xmlns:adec="http://schemas.microsoft.com/office/drawing/2017/decorative" val="1"/>
              </a:ext>
            </a:extLst>
          </p:cNvPr>
          <p:cNvCxnSpPr>
            <a:cxnSpLocks/>
          </p:cNvCxnSpPr>
          <p:nvPr userDrawn="1"/>
        </p:nvCxnSpPr>
        <p:spPr>
          <a:xfrm>
            <a:off x="0" y="1689250"/>
            <a:ext cx="160637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546480-8B8D-4EF8-8C6A-DFFAC2755AC3}"/>
              </a:ext>
            </a:extLst>
          </p:cNvPr>
          <p:cNvSpPr>
            <a:spLocks noGrp="1"/>
          </p:cNvSpPr>
          <p:nvPr>
            <p:ph type="title"/>
          </p:nvPr>
        </p:nvSpPr>
        <p:spPr>
          <a:xfrm>
            <a:off x="1871559" y="1352736"/>
            <a:ext cx="3037792" cy="657883"/>
          </a:xfrm>
          <a:prstGeom prst="rect">
            <a:avLst/>
          </a:prstGeom>
        </p:spPr>
        <p:txBody>
          <a:bodyPr anchor="ctr"/>
          <a:lstStyle>
            <a:lvl1pPr algn="l">
              <a:lnSpc>
                <a:spcPct val="100000"/>
              </a:lnSpc>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23278963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all to Action">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15B931B-7725-4C86-A82C-07F42F447C95}"/>
              </a:ext>
              <a:ext uri="{C183D7F6-B498-43B3-948B-1728B52AA6E4}">
                <adec:decorative xmlns:adec="http://schemas.microsoft.com/office/drawing/2017/decorative" val="1"/>
              </a:ext>
            </a:extLst>
          </p:cNvPr>
          <p:cNvSpPr/>
          <p:nvPr userDrawn="1"/>
        </p:nvSpPr>
        <p:spPr>
          <a:xfrm>
            <a:off x="5397500" y="2009775"/>
            <a:ext cx="6794499" cy="28384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116D3891-B2BA-4AE6-AAA7-560547F4B5E9}"/>
              </a:ext>
            </a:extLst>
          </p:cNvPr>
          <p:cNvSpPr>
            <a:spLocks noGrp="1"/>
          </p:cNvSpPr>
          <p:nvPr>
            <p:ph type="pic" sz="quarter" idx="13" hasCustomPrompt="1"/>
          </p:nvPr>
        </p:nvSpPr>
        <p:spPr>
          <a:xfrm>
            <a:off x="1" y="0"/>
            <a:ext cx="6311899" cy="6858000"/>
          </a:xfrm>
          <a:custGeom>
            <a:avLst/>
            <a:gdLst>
              <a:gd name="connsiteX0" fmla="*/ 0 w 6311899"/>
              <a:gd name="connsiteY0" fmla="*/ 0 h 6858000"/>
              <a:gd name="connsiteX1" fmla="*/ 6311899 w 6311899"/>
              <a:gd name="connsiteY1" fmla="*/ 0 h 6858000"/>
              <a:gd name="connsiteX2" fmla="*/ 6311899 w 6311899"/>
              <a:gd name="connsiteY2" fmla="*/ 2009775 h 6858000"/>
              <a:gd name="connsiteX3" fmla="*/ 5397499 w 6311899"/>
              <a:gd name="connsiteY3" fmla="*/ 2009775 h 6858000"/>
              <a:gd name="connsiteX4" fmla="*/ 5397499 w 6311899"/>
              <a:gd name="connsiteY4" fmla="*/ 4848225 h 6858000"/>
              <a:gd name="connsiteX5" fmla="*/ 6311899 w 6311899"/>
              <a:gd name="connsiteY5" fmla="*/ 4848225 h 6858000"/>
              <a:gd name="connsiteX6" fmla="*/ 6311899 w 6311899"/>
              <a:gd name="connsiteY6" fmla="*/ 6858000 h 6858000"/>
              <a:gd name="connsiteX7" fmla="*/ 0 w 63118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1899" h="6858000">
                <a:moveTo>
                  <a:pt x="0" y="0"/>
                </a:moveTo>
                <a:lnTo>
                  <a:pt x="6311899" y="0"/>
                </a:lnTo>
                <a:lnTo>
                  <a:pt x="6311899" y="2009775"/>
                </a:lnTo>
                <a:lnTo>
                  <a:pt x="5397499" y="2009775"/>
                </a:lnTo>
                <a:lnTo>
                  <a:pt x="5397499" y="4848225"/>
                </a:lnTo>
                <a:lnTo>
                  <a:pt x="6311899" y="4848225"/>
                </a:lnTo>
                <a:lnTo>
                  <a:pt x="6311899" y="6858000"/>
                </a:lnTo>
                <a:lnTo>
                  <a:pt x="0" y="6858000"/>
                </a:lnTo>
                <a:close/>
              </a:path>
            </a:pathLst>
          </a:custGeom>
        </p:spPr>
        <p:txBody>
          <a:bodyPr wrap="square">
            <a:noAutofit/>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8" name="Footer Placeholder 4">
            <a:extLst>
              <a:ext uri="{FF2B5EF4-FFF2-40B4-BE49-F238E27FC236}">
                <a16:creationId xmlns:a16="http://schemas.microsoft.com/office/drawing/2014/main" id="{89831967-45C9-40AF-A955-56E9578BC685}"/>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9" name="Slide Number Placeholder 5">
            <a:extLst>
              <a:ext uri="{FF2B5EF4-FFF2-40B4-BE49-F238E27FC236}">
                <a16:creationId xmlns:a16="http://schemas.microsoft.com/office/drawing/2014/main" id="{56167DEC-7546-44F6-AD64-E71C2FF1CF41}"/>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11" name="Content Placeholder 15">
            <a:extLst>
              <a:ext uri="{FF2B5EF4-FFF2-40B4-BE49-F238E27FC236}">
                <a16:creationId xmlns:a16="http://schemas.microsoft.com/office/drawing/2014/main" id="{61241730-14B7-407E-9517-F4510520D03C}"/>
              </a:ext>
            </a:extLst>
          </p:cNvPr>
          <p:cNvSpPr>
            <a:spLocks noGrp="1"/>
          </p:cNvSpPr>
          <p:nvPr>
            <p:ph sz="quarter" idx="16" hasCustomPrompt="1"/>
          </p:nvPr>
        </p:nvSpPr>
        <p:spPr>
          <a:xfrm>
            <a:off x="6311900" y="3282850"/>
            <a:ext cx="5350010" cy="1030734"/>
          </a:xfrm>
          <a:prstGeom prst="rect">
            <a:avLst/>
          </a:prstGeom>
        </p:spPr>
        <p:txBody>
          <a:bodyPr/>
          <a:lstStyle>
            <a:lvl1pPr marL="0" indent="0">
              <a:lnSpc>
                <a:spcPct val="150000"/>
              </a:lnSpc>
              <a:spcBef>
                <a:spcPts val="0"/>
              </a:spcBef>
              <a:spcAft>
                <a:spcPts val="1200"/>
              </a:spcAft>
              <a:buNone/>
              <a:defRPr sz="1400" spc="100" baseline="0">
                <a:solidFill>
                  <a:schemeClr val="bg1"/>
                </a:solidFill>
              </a:defRPr>
            </a:lvl1pPr>
          </a:lstStyle>
          <a:p>
            <a:pPr lvl="0"/>
            <a:r>
              <a:rPr lang="en-US"/>
              <a:t>Click to add text</a:t>
            </a:r>
          </a:p>
        </p:txBody>
      </p:sp>
      <p:sp>
        <p:nvSpPr>
          <p:cNvPr id="2" name="Title 1">
            <a:extLst>
              <a:ext uri="{FF2B5EF4-FFF2-40B4-BE49-F238E27FC236}">
                <a16:creationId xmlns:a16="http://schemas.microsoft.com/office/drawing/2014/main" id="{2055B60F-1D5E-4B0C-8354-2E7AA187F6D5}"/>
              </a:ext>
            </a:extLst>
          </p:cNvPr>
          <p:cNvSpPr>
            <a:spLocks noGrp="1"/>
          </p:cNvSpPr>
          <p:nvPr>
            <p:ph type="title"/>
          </p:nvPr>
        </p:nvSpPr>
        <p:spPr>
          <a:xfrm>
            <a:off x="6311898" y="2471206"/>
            <a:ext cx="5350010" cy="867398"/>
          </a:xfrm>
          <a:prstGeom prst="rect">
            <a:avLst/>
          </a:prstGeom>
        </p:spPr>
        <p:txBody>
          <a:bodyPr anchor="ctr"/>
          <a:lstStyle>
            <a:lvl1pPr>
              <a:lnSpc>
                <a:spcPct val="100000"/>
              </a:lnSpc>
              <a:defRPr lang="en-US" sz="2400" spc="100" baseline="0">
                <a:solidFill>
                  <a:schemeClr val="bg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32914552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9C6F1ED5-824E-4C14-8D5E-5A0A26C54212}"/>
              </a:ext>
            </a:extLst>
          </p:cNvPr>
          <p:cNvSpPr>
            <a:spLocks noGrp="1"/>
          </p:cNvSpPr>
          <p:nvPr>
            <p:ph type="pic" sz="quarter" idx="17"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9" name="Content Placeholder 15">
            <a:extLst>
              <a:ext uri="{FF2B5EF4-FFF2-40B4-BE49-F238E27FC236}">
                <a16:creationId xmlns:a16="http://schemas.microsoft.com/office/drawing/2014/main" id="{9F762423-7F4E-4A21-8F09-05418F82F9D7}"/>
              </a:ext>
            </a:extLst>
          </p:cNvPr>
          <p:cNvSpPr>
            <a:spLocks noGrp="1"/>
          </p:cNvSpPr>
          <p:nvPr>
            <p:ph sz="quarter" idx="16" hasCustomPrompt="1"/>
          </p:nvPr>
        </p:nvSpPr>
        <p:spPr>
          <a:xfrm>
            <a:off x="8078765" y="3267882"/>
            <a:ext cx="3193926" cy="2203224"/>
          </a:xfrm>
          <a:prstGeom prst="rect">
            <a:avLst/>
          </a:prstGeom>
        </p:spPr>
        <p:txBody>
          <a:bodyPr/>
          <a:lstStyle>
            <a:lvl1pPr marL="0" indent="0">
              <a:lnSpc>
                <a:spcPct val="125000"/>
              </a:lnSpc>
              <a:spcBef>
                <a:spcPts val="0"/>
              </a:spcBef>
              <a:spcAft>
                <a:spcPts val="1200"/>
              </a:spcAft>
              <a:buNone/>
              <a:defRPr sz="1400" spc="100" baseline="0">
                <a:solidFill>
                  <a:schemeClr val="accent1"/>
                </a:solidFill>
              </a:defRPr>
            </a:lvl1pPr>
          </a:lstStyle>
          <a:p>
            <a:pPr lvl="0"/>
            <a:r>
              <a:rPr lang="en-US"/>
              <a:t>Click to add text</a:t>
            </a:r>
          </a:p>
        </p:txBody>
      </p:sp>
      <p:sp>
        <p:nvSpPr>
          <p:cNvPr id="2" name="Title 1">
            <a:extLst>
              <a:ext uri="{FF2B5EF4-FFF2-40B4-BE49-F238E27FC236}">
                <a16:creationId xmlns:a16="http://schemas.microsoft.com/office/drawing/2014/main" id="{E22AE728-7030-4847-B87B-FDB4B86E0332}"/>
              </a:ext>
            </a:extLst>
          </p:cNvPr>
          <p:cNvSpPr>
            <a:spLocks noGrp="1"/>
          </p:cNvSpPr>
          <p:nvPr>
            <p:ph type="title"/>
          </p:nvPr>
        </p:nvSpPr>
        <p:spPr>
          <a:xfrm>
            <a:off x="8078765" y="2371063"/>
            <a:ext cx="3193926" cy="999451"/>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901016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F5ED5F1-A62B-4555-807E-91FAE1443CCB}"/>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9A9D60F5-07EA-4D8F-AAFA-0F48CB78542E}"/>
              </a:ext>
            </a:extLst>
          </p:cNvPr>
          <p:cNvSpPr>
            <a:spLocks noGrp="1"/>
          </p:cNvSpPr>
          <p:nvPr>
            <p:ph type="dt" sz="half" idx="10"/>
          </p:nvPr>
        </p:nvSpPr>
        <p:spPr/>
        <p:txBody>
          <a:bodyPr/>
          <a:lstStyle/>
          <a:p>
            <a:r>
              <a:rPr lang="en-US" dirty="0"/>
              <a:t>8/05/20XX</a:t>
            </a:r>
          </a:p>
        </p:txBody>
      </p:sp>
      <p:sp>
        <p:nvSpPr>
          <p:cNvPr id="5" name="Footer Placeholder 4">
            <a:extLst>
              <a:ext uri="{FF2B5EF4-FFF2-40B4-BE49-F238E27FC236}">
                <a16:creationId xmlns:a16="http://schemas.microsoft.com/office/drawing/2014/main" id="{73ED4C42-D293-4981-BA06-A4638BEE1641}"/>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B73E9D98-F221-47DC-AE55-8165BB7A3D3B}"/>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6" name="Content Placeholder 15">
            <a:extLst>
              <a:ext uri="{FF2B5EF4-FFF2-40B4-BE49-F238E27FC236}">
                <a16:creationId xmlns:a16="http://schemas.microsoft.com/office/drawing/2014/main" id="{94C3D64C-77F6-4601-B573-9A9B6E23BB60}"/>
              </a:ext>
            </a:extLst>
          </p:cNvPr>
          <p:cNvSpPr>
            <a:spLocks noGrp="1"/>
          </p:cNvSpPr>
          <p:nvPr>
            <p:ph sz="quarter" idx="15" hasCustomPrompt="1"/>
          </p:nvPr>
        </p:nvSpPr>
        <p:spPr>
          <a:xfrm>
            <a:off x="1675242" y="2051170"/>
            <a:ext cx="5362575" cy="3532188"/>
          </a:xfrm>
          <a:prstGeom prst="rect">
            <a:avLst/>
          </a:prstGeom>
        </p:spPr>
        <p:txBody>
          <a:bodyPr/>
          <a:lstStyle>
            <a:lvl1pPr marL="0" indent="0">
              <a:lnSpc>
                <a:spcPct val="100000"/>
              </a:lnSpc>
              <a:spcBef>
                <a:spcPts val="0"/>
              </a:spcBef>
              <a:spcAft>
                <a:spcPts val="1200"/>
              </a:spcAft>
              <a:buNone/>
              <a:defRPr sz="1400" spc="100" baseline="0"/>
            </a:lvl1pPr>
          </a:lstStyle>
          <a:p>
            <a:pPr lvl="0"/>
            <a:r>
              <a:rPr lang="en-US"/>
              <a:t>Click to add text</a:t>
            </a:r>
          </a:p>
        </p:txBody>
      </p:sp>
      <p:sp>
        <p:nvSpPr>
          <p:cNvPr id="2" name="Title 1">
            <a:extLst>
              <a:ext uri="{FF2B5EF4-FFF2-40B4-BE49-F238E27FC236}">
                <a16:creationId xmlns:a16="http://schemas.microsoft.com/office/drawing/2014/main" id="{DBCD17CD-E6D2-4329-B271-1E59AA986EF1}"/>
              </a:ext>
            </a:extLst>
          </p:cNvPr>
          <p:cNvSpPr>
            <a:spLocks noGrp="1"/>
          </p:cNvSpPr>
          <p:nvPr>
            <p:ph type="title"/>
          </p:nvPr>
        </p:nvSpPr>
        <p:spPr>
          <a:xfrm>
            <a:off x="1675242" y="1418953"/>
            <a:ext cx="5362575" cy="495691"/>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783684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eet The Presenter">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9" name="Picture Placeholder 10">
            <a:extLst>
              <a:ext uri="{FF2B5EF4-FFF2-40B4-BE49-F238E27FC236}">
                <a16:creationId xmlns:a16="http://schemas.microsoft.com/office/drawing/2014/main" id="{CD5AE0D9-6B20-4F29-A35B-2A00C25FF84E}"/>
              </a:ext>
            </a:extLst>
          </p:cNvPr>
          <p:cNvSpPr>
            <a:spLocks noGrp="1"/>
          </p:cNvSpPr>
          <p:nvPr>
            <p:ph type="pic" sz="quarter" idx="13" hasCustomPrompt="1"/>
          </p:nvPr>
        </p:nvSpPr>
        <p:spPr>
          <a:xfrm>
            <a:off x="1482906" y="0"/>
            <a:ext cx="4635426" cy="6857999"/>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12CC56C8-D828-4A31-A5B9-CF1AEFA70D7C}"/>
              </a:ext>
            </a:extLst>
          </p:cNvPr>
          <p:cNvSpPr>
            <a:spLocks noGrp="1"/>
          </p:cNvSpPr>
          <p:nvPr>
            <p:ph type="dt" sz="half" idx="10"/>
          </p:nvPr>
        </p:nvSpPr>
        <p:spPr>
          <a:xfrm>
            <a:off x="1571846" y="6356350"/>
            <a:ext cx="2743200" cy="365125"/>
          </a:xfrm>
        </p:spPr>
        <p:txBody>
          <a:bodyPr/>
          <a:lstStyle>
            <a:lvl1pPr>
              <a:defRPr>
                <a:solidFill>
                  <a:schemeClr val="accent5">
                    <a:lumMod val="20000"/>
                    <a:lumOff val="80000"/>
                  </a:schemeClr>
                </a:solidFill>
              </a:defRPr>
            </a:lvl1pPr>
          </a:lstStyle>
          <a:p>
            <a:r>
              <a:rPr lang="en-US" dirty="0"/>
              <a:t>8/05/20XX</a:t>
            </a:r>
          </a:p>
        </p:txBody>
      </p:sp>
      <p:sp>
        <p:nvSpPr>
          <p:cNvPr id="5" name="Footer Placeholder 4">
            <a:extLst>
              <a:ext uri="{FF2B5EF4-FFF2-40B4-BE49-F238E27FC236}">
                <a16:creationId xmlns:a16="http://schemas.microsoft.com/office/drawing/2014/main" id="{8E0B0264-B3C3-46A0-80DD-67C59DB2AF91}"/>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6" name="Slide Number Placeholder 5">
            <a:extLst>
              <a:ext uri="{FF2B5EF4-FFF2-40B4-BE49-F238E27FC236}">
                <a16:creationId xmlns:a16="http://schemas.microsoft.com/office/drawing/2014/main" id="{C85D3C3B-0FFE-494C-B4AC-477B6A9DAF51}"/>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10" name="Text Placeholder 12">
            <a:extLst>
              <a:ext uri="{FF2B5EF4-FFF2-40B4-BE49-F238E27FC236}">
                <a16:creationId xmlns:a16="http://schemas.microsoft.com/office/drawing/2014/main" id="{1285A10A-1880-4D4E-A99B-1C19043F2A65}"/>
              </a:ext>
            </a:extLst>
          </p:cNvPr>
          <p:cNvSpPr>
            <a:spLocks noGrp="1"/>
          </p:cNvSpPr>
          <p:nvPr>
            <p:ph type="body" sz="quarter" idx="14" hasCustomPrompt="1"/>
          </p:nvPr>
        </p:nvSpPr>
        <p:spPr>
          <a:xfrm>
            <a:off x="6750189" y="2396358"/>
            <a:ext cx="3266975" cy="326687"/>
          </a:xfrm>
          <a:prstGeom prst="rect">
            <a:avLst/>
          </a:prstGeom>
        </p:spPr>
        <p:txBody>
          <a:bodyPr anchor="ctr"/>
          <a:lstStyle>
            <a:lvl1pPr marL="0" indent="0">
              <a:lnSpc>
                <a:spcPct val="80000"/>
              </a:lnSpc>
              <a:spcBef>
                <a:spcPts val="0"/>
              </a:spcBef>
              <a:buNone/>
              <a:defRPr sz="1600" b="1" spc="100" baseline="0">
                <a:solidFill>
                  <a:schemeClr val="accent1"/>
                </a:solidFill>
                <a:latin typeface="+mj-lt"/>
              </a:defRPr>
            </a:lvl1pPr>
          </a:lstStyle>
          <a:p>
            <a:pPr lvl="0"/>
            <a:r>
              <a:rPr lang="en-US"/>
              <a:t>Click to add name</a:t>
            </a:r>
          </a:p>
        </p:txBody>
      </p:sp>
      <p:sp>
        <p:nvSpPr>
          <p:cNvPr id="11" name="Content Placeholder 15">
            <a:extLst>
              <a:ext uri="{FF2B5EF4-FFF2-40B4-BE49-F238E27FC236}">
                <a16:creationId xmlns:a16="http://schemas.microsoft.com/office/drawing/2014/main" id="{624F1FC7-2617-499A-8CB8-B61FC7D9B7BF}"/>
              </a:ext>
            </a:extLst>
          </p:cNvPr>
          <p:cNvSpPr>
            <a:spLocks noGrp="1"/>
          </p:cNvSpPr>
          <p:nvPr>
            <p:ph sz="quarter" idx="15" hasCustomPrompt="1"/>
          </p:nvPr>
        </p:nvSpPr>
        <p:spPr>
          <a:xfrm>
            <a:off x="6749508" y="2756830"/>
            <a:ext cx="4834569" cy="2384195"/>
          </a:xfrm>
          <a:prstGeom prst="rect">
            <a:avLst/>
          </a:prstGeom>
        </p:spPr>
        <p:txBody>
          <a:bodyPr/>
          <a:lstStyle>
            <a:lvl1pPr marL="0" indent="0">
              <a:lnSpc>
                <a:spcPct val="150000"/>
              </a:lnSpc>
              <a:spcBef>
                <a:spcPts val="0"/>
              </a:spcBef>
              <a:spcAft>
                <a:spcPts val="1000"/>
              </a:spcAft>
              <a:buNone/>
              <a:defRPr sz="1400" spc="100" baseline="0"/>
            </a:lvl1pPr>
          </a:lstStyle>
          <a:p>
            <a:pPr lvl="0"/>
            <a:r>
              <a:rPr lang="en-US"/>
              <a:t>Click to add text</a:t>
            </a:r>
          </a:p>
        </p:txBody>
      </p:sp>
      <p:cxnSp>
        <p:nvCxnSpPr>
          <p:cNvPr id="13" name="Straight Connector 12">
            <a:extLst>
              <a:ext uri="{FF2B5EF4-FFF2-40B4-BE49-F238E27FC236}">
                <a16:creationId xmlns:a16="http://schemas.microsoft.com/office/drawing/2014/main" id="{0B169A36-7DEF-42D4-850F-59A3233FD582}"/>
              </a:ext>
              <a:ext uri="{C183D7F6-B498-43B3-948B-1728B52AA6E4}">
                <adec:decorative xmlns:adec="http://schemas.microsoft.com/office/drawing/2017/decorative" val="1"/>
              </a:ext>
            </a:extLst>
          </p:cNvPr>
          <p:cNvCxnSpPr>
            <a:cxnSpLocks/>
          </p:cNvCxnSpPr>
          <p:nvPr userDrawn="1"/>
        </p:nvCxnSpPr>
        <p:spPr>
          <a:xfrm>
            <a:off x="740834" y="0"/>
            <a:ext cx="0" cy="2757488"/>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CADB6D5-97B3-42ED-B8C7-5AD951CB8FE1}"/>
              </a:ext>
              <a:ext uri="{C183D7F6-B498-43B3-948B-1728B52AA6E4}">
                <adec:decorative xmlns:adec="http://schemas.microsoft.com/office/drawing/2017/decorative" val="1"/>
              </a:ext>
            </a:extLst>
          </p:cNvPr>
          <p:cNvCxnSpPr>
            <a:cxnSpLocks/>
          </p:cNvCxnSpPr>
          <p:nvPr userDrawn="1"/>
        </p:nvCxnSpPr>
        <p:spPr>
          <a:xfrm>
            <a:off x="8729133" y="2551471"/>
            <a:ext cx="346286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B7B60A-1B6C-4E40-94D7-AE1BD3712779}"/>
              </a:ext>
            </a:extLst>
          </p:cNvPr>
          <p:cNvSpPr>
            <a:spLocks noGrp="1"/>
          </p:cNvSpPr>
          <p:nvPr>
            <p:ph type="title"/>
          </p:nvPr>
        </p:nvSpPr>
        <p:spPr>
          <a:xfrm rot="16200000">
            <a:off x="-810973" y="4189152"/>
            <a:ext cx="3121302" cy="469478"/>
          </a:xfrm>
          <a:prstGeom prst="rect">
            <a:avLst/>
          </a:prstGeom>
        </p:spPr>
        <p:txBody>
          <a:bodyPr anchor="ctr"/>
          <a:lstStyle>
            <a:lvl1pPr algn="r">
              <a:defRPr lang="en-US" sz="2400" spc="100" baseline="0">
                <a:solidFill>
                  <a:schemeClr val="accent1"/>
                </a:solidFill>
                <a:ea typeface="+mn-ea"/>
                <a:cs typeface="+mn-cs"/>
              </a:defRPr>
            </a:lvl1pPr>
          </a:lstStyle>
          <a:p>
            <a:pPr marL="0" lvl="0" indent="0" algn="r">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23485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FE3E-14BB-4DC6-A806-1E62C1D2446E}"/>
              </a:ext>
            </a:extLst>
          </p:cNvPr>
          <p:cNvSpPr>
            <a:spLocks noGrp="1"/>
          </p:cNvSpPr>
          <p:nvPr>
            <p:ph type="title"/>
          </p:nvPr>
        </p:nvSpPr>
        <p:spPr>
          <a:xfrm>
            <a:off x="1883137" y="1360309"/>
            <a:ext cx="2909309" cy="657882"/>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
        <p:nvSpPr>
          <p:cNvPr id="8" name="Picture Placeholder 10">
            <a:extLst>
              <a:ext uri="{FF2B5EF4-FFF2-40B4-BE49-F238E27FC236}">
                <a16:creationId xmlns:a16="http://schemas.microsoft.com/office/drawing/2014/main" id="{EFD7EF65-6DE9-4029-B3A0-F08E11BC9E5E}"/>
              </a:ext>
            </a:extLst>
          </p:cNvPr>
          <p:cNvSpPr>
            <a:spLocks noGrp="1"/>
          </p:cNvSpPr>
          <p:nvPr>
            <p:ph type="pic" sz="quarter" idx="13" hasCustomPrompt="1"/>
          </p:nvPr>
        </p:nvSpPr>
        <p:spPr>
          <a:xfrm>
            <a:off x="0" y="2795752"/>
            <a:ext cx="12192000" cy="4062247"/>
          </a:xfrm>
          <a:prstGeom prst="rect">
            <a:avLst/>
          </a:prstGeom>
        </p:spPr>
        <p:txBody>
          <a:bodyPr/>
          <a:lstStyle>
            <a:lvl1pPr marL="0" indent="0" algn="ctr">
              <a:buNone/>
              <a:defRPr/>
            </a:lvl1pPr>
          </a:lstStyle>
          <a:p>
            <a:r>
              <a:rPr lang="en-US" dirty="0"/>
              <a:t>Click to add photo</a:t>
            </a:r>
          </a:p>
        </p:txBody>
      </p:sp>
      <p:sp>
        <p:nvSpPr>
          <p:cNvPr id="10" name="Content Placeholder 15">
            <a:extLst>
              <a:ext uri="{FF2B5EF4-FFF2-40B4-BE49-F238E27FC236}">
                <a16:creationId xmlns:a16="http://schemas.microsoft.com/office/drawing/2014/main" id="{123B9F8E-DAD6-45B2-B55B-B070484318C3}"/>
              </a:ext>
            </a:extLst>
          </p:cNvPr>
          <p:cNvSpPr>
            <a:spLocks noGrp="1"/>
          </p:cNvSpPr>
          <p:nvPr>
            <p:ph sz="quarter" idx="15" hasCustomPrompt="1"/>
          </p:nvPr>
        </p:nvSpPr>
        <p:spPr>
          <a:xfrm>
            <a:off x="5109845" y="1075509"/>
            <a:ext cx="5293260" cy="1408770"/>
          </a:xfrm>
          <a:prstGeom prst="rect">
            <a:avLst/>
          </a:prstGeom>
        </p:spPr>
        <p:txBody>
          <a:bodyPr anchor="ctr"/>
          <a:lstStyle>
            <a:lvl1pPr marL="0" indent="0">
              <a:lnSpc>
                <a:spcPct val="150000"/>
              </a:lnSpc>
              <a:spcBef>
                <a:spcPts val="0"/>
              </a:spcBef>
              <a:spcAft>
                <a:spcPts val="0"/>
              </a:spcAft>
              <a:buNone/>
              <a:defRPr sz="1400" spc="100" baseline="0"/>
            </a:lvl1pPr>
          </a:lstStyle>
          <a:p>
            <a:pPr lvl="0"/>
            <a:r>
              <a:rPr lang="en-US"/>
              <a:t>Click to add text</a:t>
            </a:r>
          </a:p>
        </p:txBody>
      </p:sp>
      <p:sp>
        <p:nvSpPr>
          <p:cNvPr id="5" name="Date Placeholder 4">
            <a:extLst>
              <a:ext uri="{FF2B5EF4-FFF2-40B4-BE49-F238E27FC236}">
                <a16:creationId xmlns:a16="http://schemas.microsoft.com/office/drawing/2014/main" id="{23CF9177-0C51-4496-B5AE-7ED4F8F3A170}"/>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6" name="Footer Placeholder 5">
            <a:extLst>
              <a:ext uri="{FF2B5EF4-FFF2-40B4-BE49-F238E27FC236}">
                <a16:creationId xmlns:a16="http://schemas.microsoft.com/office/drawing/2014/main" id="{C57A035F-C837-4CCA-BB19-CE656F0576BD}"/>
              </a:ext>
            </a:extLst>
          </p:cNvPr>
          <p:cNvSpPr>
            <a:spLocks noGrp="1"/>
          </p:cNvSpPr>
          <p:nvPr>
            <p:ph type="ftr" sz="quarter" idx="11"/>
          </p:nvPr>
        </p:nvSpPr>
        <p:spPr/>
        <p:txBody>
          <a:bodyPr/>
          <a:lstStyle>
            <a:lvl1pPr>
              <a:defRPr>
                <a:solidFill>
                  <a:schemeClr val="accent1"/>
                </a:solidFill>
              </a:defRPr>
            </a:lvl1pPr>
          </a:lstStyle>
          <a:p>
            <a:r>
              <a:rPr lang="en-US" dirty="0"/>
              <a:t>Conference Presentation</a:t>
            </a:r>
          </a:p>
        </p:txBody>
      </p:sp>
      <p:sp>
        <p:nvSpPr>
          <p:cNvPr id="7" name="Slide Number Placeholder 6">
            <a:extLst>
              <a:ext uri="{FF2B5EF4-FFF2-40B4-BE49-F238E27FC236}">
                <a16:creationId xmlns:a16="http://schemas.microsoft.com/office/drawing/2014/main" id="{5FE2F927-F23D-4ABB-BEC9-11C2CC69D8E4}"/>
              </a:ext>
            </a:extLst>
          </p:cNvPr>
          <p:cNvSpPr>
            <a:spLocks noGrp="1"/>
          </p:cNvSpPr>
          <p:nvPr>
            <p:ph type="sldNum" sz="quarter" idx="12"/>
          </p:nvPr>
        </p:nvSpPr>
        <p:spPr/>
        <p:txBody>
          <a:bodyPr/>
          <a:lstStyle>
            <a:lvl1pPr>
              <a:defRPr>
                <a:solidFill>
                  <a:schemeClr val="accent1"/>
                </a:solidFill>
              </a:defRPr>
            </a:lvl1pPr>
          </a:lstStyle>
          <a:p>
            <a:fld id="{18D65601-5AE2-46FC-B138-694DDD2B510D}" type="slidenum">
              <a:rPr lang="en-US" smtClean="0"/>
              <a:pPr/>
              <a:t>‹#›</a:t>
            </a:fld>
            <a:endParaRPr lang="en-US" dirty="0"/>
          </a:p>
        </p:txBody>
      </p:sp>
      <p:cxnSp>
        <p:nvCxnSpPr>
          <p:cNvPr id="12" name="Straight Connector 11">
            <a:extLst>
              <a:ext uri="{FF2B5EF4-FFF2-40B4-BE49-F238E27FC236}">
                <a16:creationId xmlns:a16="http://schemas.microsoft.com/office/drawing/2014/main" id="{95244728-2BE1-4CB4-A19E-903E75BD8226}"/>
              </a:ext>
              <a:ext uri="{C183D7F6-B498-43B3-948B-1728B52AA6E4}">
                <adec:decorative xmlns:adec="http://schemas.microsoft.com/office/drawing/2017/decorative" val="1"/>
              </a:ext>
            </a:extLst>
          </p:cNvPr>
          <p:cNvCxnSpPr>
            <a:cxnSpLocks/>
          </p:cNvCxnSpPr>
          <p:nvPr userDrawn="1"/>
        </p:nvCxnSpPr>
        <p:spPr>
          <a:xfrm>
            <a:off x="0" y="1689250"/>
            <a:ext cx="160637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6271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reakout Questions">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B0109947-4B08-4C56-B65B-A6FDFEF47D12}"/>
              </a:ext>
              <a:ext uri="{C183D7F6-B498-43B3-948B-1728B52AA6E4}">
                <adec:decorative xmlns:adec="http://schemas.microsoft.com/office/drawing/2017/decorative" val="1"/>
              </a:ext>
            </a:extLst>
          </p:cNvPr>
          <p:cNvCxnSpPr>
            <a:cxnSpLocks/>
          </p:cNvCxnSpPr>
          <p:nvPr userDrawn="1"/>
        </p:nvCxnSpPr>
        <p:spPr>
          <a:xfrm>
            <a:off x="0" y="1510815"/>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387A38D-E82D-42F1-A188-30F49DD50C61}"/>
              </a:ext>
              <a:ext uri="{C183D7F6-B498-43B3-948B-1728B52AA6E4}">
                <adec:decorative xmlns:adec="http://schemas.microsoft.com/office/drawing/2017/decorative" val="1"/>
              </a:ext>
            </a:extLst>
          </p:cNvPr>
          <p:cNvCxnSpPr>
            <a:cxnSpLocks/>
          </p:cNvCxnSpPr>
          <p:nvPr userDrawn="1"/>
        </p:nvCxnSpPr>
        <p:spPr>
          <a:xfrm>
            <a:off x="739785" y="0"/>
            <a:ext cx="0" cy="2514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Placeholder 10">
            <a:extLst>
              <a:ext uri="{FF2B5EF4-FFF2-40B4-BE49-F238E27FC236}">
                <a16:creationId xmlns:a16="http://schemas.microsoft.com/office/drawing/2014/main" id="{1205ABD4-5AFD-4B99-8836-D12AA42FCCE5}"/>
              </a:ext>
            </a:extLst>
          </p:cNvPr>
          <p:cNvSpPr>
            <a:spLocks noGrp="1"/>
          </p:cNvSpPr>
          <p:nvPr>
            <p:ph type="pic" sz="quarter" idx="13" hasCustomPrompt="1"/>
          </p:nvPr>
        </p:nvSpPr>
        <p:spPr>
          <a:xfrm>
            <a:off x="4582510" y="0"/>
            <a:ext cx="7609489" cy="6858000"/>
          </a:xfrm>
          <a:prstGeom prst="rect">
            <a:avLst/>
          </a:prstGeom>
        </p:spPr>
        <p:txBody>
          <a:bodyPr/>
          <a:lstStyle>
            <a:lvl1pPr marL="0" indent="0" algn="ctr">
              <a:buNone/>
              <a:defRPr/>
            </a:lvl1pPr>
          </a:lstStyle>
          <a:p>
            <a:r>
              <a:rPr lang="en-US" dirty="0"/>
              <a:t>Click to add photo</a:t>
            </a:r>
          </a:p>
        </p:txBody>
      </p:sp>
      <p:sp>
        <p:nvSpPr>
          <p:cNvPr id="7" name="Date Placeholder 6">
            <a:extLst>
              <a:ext uri="{FF2B5EF4-FFF2-40B4-BE49-F238E27FC236}">
                <a16:creationId xmlns:a16="http://schemas.microsoft.com/office/drawing/2014/main" id="{F080A53F-EFDF-40A3-B9E3-58EB0D3F3A84}"/>
              </a:ext>
            </a:extLst>
          </p:cNvPr>
          <p:cNvSpPr>
            <a:spLocks noGrp="1"/>
          </p:cNvSpPr>
          <p:nvPr>
            <p:ph type="dt" sz="half" idx="10"/>
          </p:nvPr>
        </p:nvSpPr>
        <p:spPr/>
        <p:txBody>
          <a:bodyPr/>
          <a:lstStyle/>
          <a:p>
            <a:r>
              <a:rPr lang="en-US" dirty="0"/>
              <a:t>8/05/20XX</a:t>
            </a:r>
          </a:p>
        </p:txBody>
      </p:sp>
      <p:sp>
        <p:nvSpPr>
          <p:cNvPr id="14" name="Content Placeholder 15">
            <a:extLst>
              <a:ext uri="{FF2B5EF4-FFF2-40B4-BE49-F238E27FC236}">
                <a16:creationId xmlns:a16="http://schemas.microsoft.com/office/drawing/2014/main" id="{F547C10E-8A59-4B22-ADF0-994850F759D0}"/>
              </a:ext>
            </a:extLst>
          </p:cNvPr>
          <p:cNvSpPr>
            <a:spLocks noGrp="1"/>
          </p:cNvSpPr>
          <p:nvPr>
            <p:ph sz="quarter" idx="15" hasCustomPrompt="1"/>
          </p:nvPr>
        </p:nvSpPr>
        <p:spPr>
          <a:xfrm>
            <a:off x="1017111" y="2906895"/>
            <a:ext cx="4606159" cy="2221291"/>
          </a:xfrm>
          <a:prstGeom prst="rect">
            <a:avLst/>
          </a:prstGeom>
        </p:spPr>
        <p:txBody>
          <a:bodyPr/>
          <a:lstStyle>
            <a:lvl1pPr marL="0" indent="0">
              <a:lnSpc>
                <a:spcPct val="100000"/>
              </a:lnSpc>
              <a:spcBef>
                <a:spcPts val="0"/>
              </a:spcBef>
              <a:spcAft>
                <a:spcPts val="1200"/>
              </a:spcAft>
              <a:buNone/>
              <a:defRPr sz="1400" spc="100" baseline="0"/>
            </a:lvl1pPr>
          </a:lstStyle>
          <a:p>
            <a:pPr lvl="0"/>
            <a:r>
              <a:rPr lang="en-US"/>
              <a:t>Click to add text</a:t>
            </a:r>
          </a:p>
        </p:txBody>
      </p:sp>
      <p:sp>
        <p:nvSpPr>
          <p:cNvPr id="15" name="Footer Placeholder 4">
            <a:extLst>
              <a:ext uri="{FF2B5EF4-FFF2-40B4-BE49-F238E27FC236}">
                <a16:creationId xmlns:a16="http://schemas.microsoft.com/office/drawing/2014/main" id="{79DE00E7-8296-408A-905C-ECBA407C83E1}"/>
              </a:ext>
            </a:extLst>
          </p:cNvPr>
          <p:cNvSpPr>
            <a:spLocks noGrp="1"/>
          </p:cNvSpPr>
          <p:nvPr>
            <p:ph type="ftr" sz="quarter" idx="11"/>
          </p:nvPr>
        </p:nvSpPr>
        <p:spPr>
          <a:xfrm>
            <a:off x="6519230" y="6356350"/>
            <a:ext cx="3152912" cy="365125"/>
          </a:xfrm>
        </p:spPr>
        <p:txBody>
          <a:bodyPr/>
          <a:lstStyle>
            <a:lvl1pPr algn="l">
              <a:defRPr>
                <a:solidFill>
                  <a:schemeClr val="bg1"/>
                </a:solidFill>
              </a:defRPr>
            </a:lvl1pPr>
          </a:lstStyle>
          <a:p>
            <a:r>
              <a:rPr lang="en-US" dirty="0"/>
              <a:t>Conference Presentation</a:t>
            </a:r>
          </a:p>
        </p:txBody>
      </p:sp>
      <p:sp>
        <p:nvSpPr>
          <p:cNvPr id="16" name="Slide Number Placeholder 5">
            <a:extLst>
              <a:ext uri="{FF2B5EF4-FFF2-40B4-BE49-F238E27FC236}">
                <a16:creationId xmlns:a16="http://schemas.microsoft.com/office/drawing/2014/main" id="{900B3723-B30F-4BDB-A030-4B06ADE753C5}"/>
              </a:ext>
            </a:extLst>
          </p:cNvPr>
          <p:cNvSpPr>
            <a:spLocks noGrp="1"/>
          </p:cNvSpPr>
          <p:nvPr>
            <p:ph type="sldNum" sz="quarter" idx="12"/>
          </p:nvPr>
        </p:nvSpPr>
        <p:spPr>
          <a:xfrm>
            <a:off x="10510344" y="6356350"/>
            <a:ext cx="843455" cy="365125"/>
          </a:xfrm>
        </p:spPr>
        <p:txBody>
          <a:bodyPr/>
          <a:lstStyle>
            <a:lvl1pPr>
              <a:defRPr>
                <a:solidFill>
                  <a:schemeClr val="bg1"/>
                </a:solidFill>
              </a:defRPr>
            </a:lvl1pPr>
          </a:lstStyle>
          <a:p>
            <a:fld id="{18D65601-5AE2-46FC-B138-694DDD2B510D}" type="slidenum">
              <a:rPr lang="en-US" smtClean="0"/>
              <a:pPr/>
              <a:t>‹#›</a:t>
            </a:fld>
            <a:endParaRPr lang="en-US" dirty="0"/>
          </a:p>
        </p:txBody>
      </p:sp>
      <p:sp>
        <p:nvSpPr>
          <p:cNvPr id="2" name="Title 1">
            <a:extLst>
              <a:ext uri="{FF2B5EF4-FFF2-40B4-BE49-F238E27FC236}">
                <a16:creationId xmlns:a16="http://schemas.microsoft.com/office/drawing/2014/main" id="{BE4FA9AB-9D34-43A5-947E-835D7FE29C21}"/>
              </a:ext>
            </a:extLst>
          </p:cNvPr>
          <p:cNvSpPr>
            <a:spLocks noGrp="1"/>
          </p:cNvSpPr>
          <p:nvPr>
            <p:ph type="title"/>
          </p:nvPr>
        </p:nvSpPr>
        <p:spPr>
          <a:xfrm>
            <a:off x="1016002" y="2225678"/>
            <a:ext cx="4607268" cy="469476"/>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9445236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6" name="Picture Placeholder 10">
            <a:extLst>
              <a:ext uri="{FF2B5EF4-FFF2-40B4-BE49-F238E27FC236}">
                <a16:creationId xmlns:a16="http://schemas.microsoft.com/office/drawing/2014/main" id="{840FD269-E069-45DA-B668-BE984BFA328B}"/>
              </a:ext>
            </a:extLst>
          </p:cNvPr>
          <p:cNvSpPr>
            <a:spLocks noGrp="1"/>
          </p:cNvSpPr>
          <p:nvPr>
            <p:ph type="pic" sz="quarter" idx="13" hasCustomPrompt="1"/>
          </p:nvPr>
        </p:nvSpPr>
        <p:spPr>
          <a:xfrm>
            <a:off x="0" y="0"/>
            <a:ext cx="12192000" cy="6857999"/>
          </a:xfrm>
          <a:prstGeom prst="rect">
            <a:avLst/>
          </a:prstGeom>
          <a:solidFill>
            <a:schemeClr val="bg1">
              <a:lumMod val="95000"/>
            </a:schemeClr>
          </a:solidFill>
        </p:spPr>
        <p:txBody>
          <a:bodyPr/>
          <a:lstStyle>
            <a:lvl1pPr marL="0" indent="0" algn="ctr">
              <a:buNone/>
              <a:defRPr/>
            </a:lvl1pPr>
          </a:lstStyle>
          <a:p>
            <a:r>
              <a:rPr lang="en-US" dirty="0"/>
              <a:t>Click to add photo</a:t>
            </a:r>
          </a:p>
        </p:txBody>
      </p:sp>
      <p:sp>
        <p:nvSpPr>
          <p:cNvPr id="3" name="Date Placeholder 2">
            <a:extLst>
              <a:ext uri="{FF2B5EF4-FFF2-40B4-BE49-F238E27FC236}">
                <a16:creationId xmlns:a16="http://schemas.microsoft.com/office/drawing/2014/main" id="{9AB9DE71-7B7A-4473-ABD8-99575CAFB38F}"/>
              </a:ext>
            </a:extLst>
          </p:cNvPr>
          <p:cNvSpPr>
            <a:spLocks noGrp="1"/>
          </p:cNvSpPr>
          <p:nvPr>
            <p:ph type="dt" sz="half" idx="10"/>
          </p:nvPr>
        </p:nvSpPr>
        <p:spPr/>
        <p:txBody>
          <a:bodyPr/>
          <a:lstStyle>
            <a:lvl1pPr>
              <a:defRPr>
                <a:solidFill>
                  <a:schemeClr val="bg1">
                    <a:lumMod val="95000"/>
                  </a:schemeClr>
                </a:solidFill>
              </a:defRPr>
            </a:lvl1pPr>
          </a:lstStyle>
          <a:p>
            <a:r>
              <a:rPr lang="en-US" dirty="0"/>
              <a:t>8/05/20XX</a:t>
            </a:r>
          </a:p>
        </p:txBody>
      </p:sp>
      <p:sp>
        <p:nvSpPr>
          <p:cNvPr id="4" name="Footer Placeholder 3">
            <a:extLst>
              <a:ext uri="{FF2B5EF4-FFF2-40B4-BE49-F238E27FC236}">
                <a16:creationId xmlns:a16="http://schemas.microsoft.com/office/drawing/2014/main" id="{DAAA1C9B-284B-4C89-8743-52285AC95126}"/>
              </a:ext>
            </a:extLst>
          </p:cNvPr>
          <p:cNvSpPr>
            <a:spLocks noGrp="1"/>
          </p:cNvSpPr>
          <p:nvPr>
            <p:ph type="ftr" sz="quarter" idx="11"/>
          </p:nvPr>
        </p:nvSpPr>
        <p:spPr/>
        <p:txBody>
          <a:bodyPr/>
          <a:lstStyle>
            <a:lvl1pPr>
              <a:defRPr>
                <a:solidFill>
                  <a:schemeClr val="bg1">
                    <a:lumMod val="95000"/>
                  </a:schemeClr>
                </a:solidFill>
              </a:defRPr>
            </a:lvl1pPr>
          </a:lstStyle>
          <a:p>
            <a:r>
              <a:rPr lang="en-US" dirty="0"/>
              <a:t>Conference Presentation</a:t>
            </a:r>
          </a:p>
        </p:txBody>
      </p:sp>
      <p:sp>
        <p:nvSpPr>
          <p:cNvPr id="5" name="Slide Number Placeholder 4">
            <a:extLst>
              <a:ext uri="{FF2B5EF4-FFF2-40B4-BE49-F238E27FC236}">
                <a16:creationId xmlns:a16="http://schemas.microsoft.com/office/drawing/2014/main" id="{8BC1FE06-5B3A-40E2-82AA-E4516ED2D558}"/>
              </a:ext>
            </a:extLst>
          </p:cNvPr>
          <p:cNvSpPr>
            <a:spLocks noGrp="1"/>
          </p:cNvSpPr>
          <p:nvPr>
            <p:ph type="sldNum" sz="quarter" idx="12"/>
          </p:nvPr>
        </p:nvSpPr>
        <p:spPr/>
        <p:txBody>
          <a:bodyPr/>
          <a:lstStyle>
            <a:lvl1pPr>
              <a:defRPr>
                <a:solidFill>
                  <a:schemeClr val="bg1">
                    <a:lumMod val="95000"/>
                  </a:schemeClr>
                </a:solidFill>
              </a:defRPr>
            </a:lvl1pPr>
          </a:lstStyle>
          <a:p>
            <a:fld id="{18D65601-5AE2-46FC-B138-694DDD2B510D}" type="slidenum">
              <a:rPr lang="en-US" smtClean="0"/>
              <a:pPr/>
              <a:t>‹#›</a:t>
            </a:fld>
            <a:endParaRPr lang="en-US" dirty="0"/>
          </a:p>
        </p:txBody>
      </p:sp>
      <p:sp>
        <p:nvSpPr>
          <p:cNvPr id="7" name="Text Placeholder 12">
            <a:extLst>
              <a:ext uri="{FF2B5EF4-FFF2-40B4-BE49-F238E27FC236}">
                <a16:creationId xmlns:a16="http://schemas.microsoft.com/office/drawing/2014/main" id="{2ACE5847-B709-473D-A366-54ADA852FFA5}"/>
              </a:ext>
            </a:extLst>
          </p:cNvPr>
          <p:cNvSpPr>
            <a:spLocks noGrp="1"/>
          </p:cNvSpPr>
          <p:nvPr>
            <p:ph type="body" sz="quarter" idx="14" hasCustomPrompt="1"/>
          </p:nvPr>
        </p:nvSpPr>
        <p:spPr>
          <a:xfrm>
            <a:off x="2105107" y="3055535"/>
            <a:ext cx="7981786" cy="2609103"/>
          </a:xfrm>
          <a:prstGeom prst="rect">
            <a:avLst/>
          </a:prstGeom>
        </p:spPr>
        <p:txBody>
          <a:bodyPr anchor="ctr"/>
          <a:lstStyle>
            <a:lvl1pPr marL="0" indent="0" algn="l">
              <a:lnSpc>
                <a:spcPct val="125000"/>
              </a:lnSpc>
              <a:spcBef>
                <a:spcPts val="0"/>
              </a:spcBef>
              <a:buNone/>
              <a:defRPr sz="3200" i="1" spc="100" baseline="0">
                <a:solidFill>
                  <a:schemeClr val="bg1"/>
                </a:solidFill>
                <a:latin typeface="+mj-lt"/>
              </a:defRPr>
            </a:lvl1pPr>
          </a:lstStyle>
          <a:p>
            <a:pPr lvl="0"/>
            <a:r>
              <a:rPr lang="en-US"/>
              <a:t>Click to add title</a:t>
            </a:r>
          </a:p>
        </p:txBody>
      </p:sp>
      <p:sp>
        <p:nvSpPr>
          <p:cNvPr id="2" name="Title 1">
            <a:extLst>
              <a:ext uri="{FF2B5EF4-FFF2-40B4-BE49-F238E27FC236}">
                <a16:creationId xmlns:a16="http://schemas.microsoft.com/office/drawing/2014/main" id="{648B1850-15F7-414E-B8F6-3A5B3D10B263}"/>
              </a:ext>
            </a:extLst>
          </p:cNvPr>
          <p:cNvSpPr>
            <a:spLocks noGrp="1"/>
          </p:cNvSpPr>
          <p:nvPr>
            <p:ph type="title"/>
          </p:nvPr>
        </p:nvSpPr>
        <p:spPr>
          <a:xfrm>
            <a:off x="5010083" y="5448575"/>
            <a:ext cx="4881563" cy="463550"/>
          </a:xfrm>
          <a:prstGeom prst="rect">
            <a:avLst/>
          </a:prstGeom>
        </p:spPr>
        <p:txBody>
          <a:bodyPr/>
          <a:lstStyle>
            <a:lvl1pPr algn="r">
              <a:defRPr lang="en-US" sz="1800" spc="100" baseline="0">
                <a:solidFill>
                  <a:schemeClr val="bg1"/>
                </a:solidFill>
                <a:latin typeface="+mn-lt"/>
                <a:ea typeface="+mn-ea"/>
                <a:cs typeface="+mn-cs"/>
              </a:defRPr>
            </a:lvl1pPr>
          </a:lstStyle>
          <a:p>
            <a:pPr marL="0" lvl="0" indent="0" algn="r">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000568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ypothesi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796CDC-3154-4ACA-A920-8CBE431C2A1A}"/>
              </a:ext>
            </a:extLst>
          </p:cNvPr>
          <p:cNvSpPr/>
          <p:nvPr userDrawn="1"/>
        </p:nvSpPr>
        <p:spPr>
          <a:xfrm>
            <a:off x="0" y="0"/>
            <a:ext cx="4687614"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id="{195FA8B4-F9F3-4FF5-B11F-483A1B95EA11}"/>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3" name="Footer Placeholder 2">
            <a:extLst>
              <a:ext uri="{FF2B5EF4-FFF2-40B4-BE49-F238E27FC236}">
                <a16:creationId xmlns:a16="http://schemas.microsoft.com/office/drawing/2014/main" id="{F97B8F04-28A5-462E-86DE-06C37E40589B}"/>
              </a:ext>
            </a:extLst>
          </p:cNvPr>
          <p:cNvSpPr>
            <a:spLocks noGrp="1"/>
          </p:cNvSpPr>
          <p:nvPr>
            <p:ph type="ftr" sz="quarter" idx="11"/>
          </p:nvPr>
        </p:nvSpPr>
        <p:spPr/>
        <p:txBody>
          <a:bodyPr/>
          <a:lstStyle>
            <a:lvl1pPr>
              <a:defRPr>
                <a:solidFill>
                  <a:schemeClr val="accent6">
                    <a:lumMod val="75000"/>
                  </a:schemeClr>
                </a:solidFill>
              </a:defRPr>
            </a:lvl1pPr>
          </a:lstStyle>
          <a:p>
            <a:r>
              <a:rPr lang="en-US" dirty="0"/>
              <a:t>Conference Presentation</a:t>
            </a:r>
          </a:p>
        </p:txBody>
      </p:sp>
      <p:sp>
        <p:nvSpPr>
          <p:cNvPr id="4" name="Slide Number Placeholder 3">
            <a:extLst>
              <a:ext uri="{FF2B5EF4-FFF2-40B4-BE49-F238E27FC236}">
                <a16:creationId xmlns:a16="http://schemas.microsoft.com/office/drawing/2014/main" id="{AC8B2DAE-4645-4AA0-87C9-39874FDBDEE3}"/>
              </a:ext>
            </a:extLst>
          </p:cNvPr>
          <p:cNvSpPr>
            <a:spLocks noGrp="1"/>
          </p:cNvSpPr>
          <p:nvPr>
            <p:ph type="sldNum" sz="quarter" idx="12"/>
          </p:nvPr>
        </p:nvSpPr>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6" name="Content Placeholder 15">
            <a:extLst>
              <a:ext uri="{FF2B5EF4-FFF2-40B4-BE49-F238E27FC236}">
                <a16:creationId xmlns:a16="http://schemas.microsoft.com/office/drawing/2014/main" id="{3BB9146A-68F5-433B-8411-A12C7C8F782D}"/>
              </a:ext>
            </a:extLst>
          </p:cNvPr>
          <p:cNvSpPr>
            <a:spLocks noGrp="1"/>
          </p:cNvSpPr>
          <p:nvPr>
            <p:ph sz="quarter" idx="15" hasCustomPrompt="1"/>
          </p:nvPr>
        </p:nvSpPr>
        <p:spPr>
          <a:xfrm>
            <a:off x="6747641" y="1193612"/>
            <a:ext cx="3513083" cy="1400506"/>
          </a:xfrm>
          <a:prstGeom prst="rect">
            <a:avLst/>
          </a:prstGeom>
        </p:spPr>
        <p:txBody>
          <a:bodyPr anchor="ctr"/>
          <a:lstStyle>
            <a:lvl1pPr marL="0" indent="0" algn="ctr">
              <a:lnSpc>
                <a:spcPct val="150000"/>
              </a:lnSpc>
              <a:spcBef>
                <a:spcPts val="0"/>
              </a:spcBef>
              <a:spcAft>
                <a:spcPts val="0"/>
              </a:spcAft>
              <a:buNone/>
              <a:defRPr sz="1400" spc="100" baseline="0"/>
            </a:lvl1pPr>
          </a:lstStyle>
          <a:p>
            <a:pPr lvl="0"/>
            <a:r>
              <a:rPr lang="en-US"/>
              <a:t>Click to add text</a:t>
            </a:r>
          </a:p>
        </p:txBody>
      </p:sp>
      <p:sp>
        <p:nvSpPr>
          <p:cNvPr id="7" name="Rectangle 6">
            <a:extLst>
              <a:ext uri="{FF2B5EF4-FFF2-40B4-BE49-F238E27FC236}">
                <a16:creationId xmlns:a16="http://schemas.microsoft.com/office/drawing/2014/main" id="{3270974D-DE65-42B3-BEB4-235503245B26}"/>
              </a:ext>
            </a:extLst>
          </p:cNvPr>
          <p:cNvSpPr/>
          <p:nvPr userDrawn="1"/>
        </p:nvSpPr>
        <p:spPr>
          <a:xfrm>
            <a:off x="6360072" y="924801"/>
            <a:ext cx="4288221" cy="2043229"/>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15">
            <a:extLst>
              <a:ext uri="{FF2B5EF4-FFF2-40B4-BE49-F238E27FC236}">
                <a16:creationId xmlns:a16="http://schemas.microsoft.com/office/drawing/2014/main" id="{5BA888A7-F91E-4923-AB10-31BEF8C2FEB8}"/>
              </a:ext>
            </a:extLst>
          </p:cNvPr>
          <p:cNvSpPr>
            <a:spLocks noGrp="1"/>
          </p:cNvSpPr>
          <p:nvPr>
            <p:ph sz="quarter" idx="16" hasCustomPrompt="1"/>
          </p:nvPr>
        </p:nvSpPr>
        <p:spPr>
          <a:xfrm>
            <a:off x="6747641" y="4120055"/>
            <a:ext cx="3513083" cy="1185839"/>
          </a:xfrm>
          <a:prstGeom prst="rect">
            <a:avLst/>
          </a:prstGeom>
        </p:spPr>
        <p:txBody>
          <a:bodyPr anchor="ctr"/>
          <a:lstStyle>
            <a:lvl1pPr marL="0" indent="0" algn="ctr">
              <a:lnSpc>
                <a:spcPct val="150000"/>
              </a:lnSpc>
              <a:spcBef>
                <a:spcPts val="0"/>
              </a:spcBef>
              <a:spcAft>
                <a:spcPts val="0"/>
              </a:spcAft>
              <a:buNone/>
              <a:defRPr sz="1400" spc="100" baseline="0"/>
            </a:lvl1pPr>
          </a:lstStyle>
          <a:p>
            <a:pPr lvl="0"/>
            <a:r>
              <a:rPr lang="en-US"/>
              <a:t>Click to add text</a:t>
            </a:r>
          </a:p>
        </p:txBody>
      </p:sp>
      <p:sp>
        <p:nvSpPr>
          <p:cNvPr id="9" name="Rectangle 8">
            <a:extLst>
              <a:ext uri="{FF2B5EF4-FFF2-40B4-BE49-F238E27FC236}">
                <a16:creationId xmlns:a16="http://schemas.microsoft.com/office/drawing/2014/main" id="{A6803CCC-79BF-4752-81AA-D68AB023A6B6}"/>
              </a:ext>
            </a:extLst>
          </p:cNvPr>
          <p:cNvSpPr/>
          <p:nvPr userDrawn="1"/>
        </p:nvSpPr>
        <p:spPr>
          <a:xfrm>
            <a:off x="6360072" y="3584028"/>
            <a:ext cx="4288221" cy="2043229"/>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6ECBC35A-FE4E-467A-A20D-9063B371CAAA}"/>
              </a:ext>
              <a:ext uri="{C183D7F6-B498-43B3-948B-1728B52AA6E4}">
                <adec:decorative xmlns:adec="http://schemas.microsoft.com/office/drawing/2017/decorative" val="1"/>
              </a:ext>
            </a:extLst>
          </p:cNvPr>
          <p:cNvCxnSpPr>
            <a:cxnSpLocks/>
          </p:cNvCxnSpPr>
          <p:nvPr userDrawn="1"/>
        </p:nvCxnSpPr>
        <p:spPr>
          <a:xfrm>
            <a:off x="2303095" y="0"/>
            <a:ext cx="0" cy="3704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A4FC0018-1CBF-4BC0-BE79-B983651D8848}"/>
              </a:ext>
            </a:extLst>
          </p:cNvPr>
          <p:cNvSpPr>
            <a:spLocks noGrp="1"/>
          </p:cNvSpPr>
          <p:nvPr>
            <p:ph type="title"/>
          </p:nvPr>
        </p:nvSpPr>
        <p:spPr>
          <a:xfrm rot="16200000">
            <a:off x="1005213" y="4932422"/>
            <a:ext cx="2635209" cy="523708"/>
          </a:xfrm>
          <a:prstGeom prst="rect">
            <a:avLst/>
          </a:prstGeom>
        </p:spPr>
        <p:txBody>
          <a:bodyPr anchor="ctr"/>
          <a:lstStyle>
            <a:lvl1pPr algn="r">
              <a:defRPr lang="en-US" sz="2400" spc="100" baseline="0">
                <a:solidFill>
                  <a:schemeClr val="bg1"/>
                </a:solidFill>
                <a:ea typeface="+mn-ea"/>
                <a:cs typeface="+mn-cs"/>
              </a:defRPr>
            </a:lvl1pPr>
          </a:lstStyle>
          <a:p>
            <a:pPr marL="0" lvl="0" indent="0" algn="r">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62744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ercentage of Communication Tools​">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8B06ACE2-BA16-48C7-A451-845668BC059A}"/>
              </a:ext>
            </a:extLst>
          </p:cNvPr>
          <p:cNvSpPr>
            <a:spLocks noGrp="1"/>
          </p:cNvSpPr>
          <p:nvPr>
            <p:ph type="dt" sz="half" idx="10"/>
          </p:nvPr>
        </p:nvSpPr>
        <p:spPr/>
        <p:txBody>
          <a:bodyPr/>
          <a:lstStyle/>
          <a:p>
            <a:r>
              <a:rPr lang="en-US" dirty="0"/>
              <a:t>8/05/20XX</a:t>
            </a:r>
          </a:p>
        </p:txBody>
      </p:sp>
      <p:sp>
        <p:nvSpPr>
          <p:cNvPr id="6" name="Footer Placeholder 5">
            <a:extLst>
              <a:ext uri="{FF2B5EF4-FFF2-40B4-BE49-F238E27FC236}">
                <a16:creationId xmlns:a16="http://schemas.microsoft.com/office/drawing/2014/main" id="{009B479B-4CEB-47DB-903C-2E2D2445EB57}"/>
              </a:ext>
            </a:extLst>
          </p:cNvPr>
          <p:cNvSpPr>
            <a:spLocks noGrp="1"/>
          </p:cNvSpPr>
          <p:nvPr>
            <p:ph type="ftr" sz="quarter" idx="11"/>
          </p:nvPr>
        </p:nvSpPr>
        <p:spPr/>
        <p:txBody>
          <a:bodyPr/>
          <a:lstStyle/>
          <a:p>
            <a:r>
              <a:rPr lang="en-US" dirty="0"/>
              <a:t>Conference Presentation</a:t>
            </a:r>
          </a:p>
        </p:txBody>
      </p:sp>
      <p:sp>
        <p:nvSpPr>
          <p:cNvPr id="7" name="Slide Number Placeholder 6">
            <a:extLst>
              <a:ext uri="{FF2B5EF4-FFF2-40B4-BE49-F238E27FC236}">
                <a16:creationId xmlns:a16="http://schemas.microsoft.com/office/drawing/2014/main" id="{FC6F2130-E7AA-4706-B388-47F7E032B5EA}"/>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9" name="Rectangle 8">
            <a:extLst>
              <a:ext uri="{FF2B5EF4-FFF2-40B4-BE49-F238E27FC236}">
                <a16:creationId xmlns:a16="http://schemas.microsoft.com/office/drawing/2014/main" id="{67311573-5DB1-44CE-818B-9E5F570408F1}"/>
              </a:ext>
            </a:extLst>
          </p:cNvPr>
          <p:cNvSpPr/>
          <p:nvPr userDrawn="1"/>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Content Placeholder 15">
            <a:extLst>
              <a:ext uri="{FF2B5EF4-FFF2-40B4-BE49-F238E27FC236}">
                <a16:creationId xmlns:a16="http://schemas.microsoft.com/office/drawing/2014/main" id="{6E328664-C733-476A-81C6-2A0B15B001A1}"/>
              </a:ext>
            </a:extLst>
          </p:cNvPr>
          <p:cNvSpPr>
            <a:spLocks noGrp="1"/>
          </p:cNvSpPr>
          <p:nvPr>
            <p:ph sz="quarter" idx="15" hasCustomPrompt="1"/>
          </p:nvPr>
        </p:nvSpPr>
        <p:spPr>
          <a:xfrm>
            <a:off x="2029158" y="2838122"/>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0" name="Content Placeholder 15">
            <a:extLst>
              <a:ext uri="{FF2B5EF4-FFF2-40B4-BE49-F238E27FC236}">
                <a16:creationId xmlns:a16="http://schemas.microsoft.com/office/drawing/2014/main" id="{4DA6C57C-E2CB-484E-94E6-9AB8DC7DB4C5}"/>
              </a:ext>
            </a:extLst>
          </p:cNvPr>
          <p:cNvSpPr>
            <a:spLocks noGrp="1"/>
          </p:cNvSpPr>
          <p:nvPr>
            <p:ph sz="quarter" idx="16" hasCustomPrompt="1"/>
          </p:nvPr>
        </p:nvSpPr>
        <p:spPr>
          <a:xfrm>
            <a:off x="2029158" y="3379435"/>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1" name="Content Placeholder 15">
            <a:extLst>
              <a:ext uri="{FF2B5EF4-FFF2-40B4-BE49-F238E27FC236}">
                <a16:creationId xmlns:a16="http://schemas.microsoft.com/office/drawing/2014/main" id="{97E74E6E-CDEF-424A-B7CE-5B34A0AC34D6}"/>
              </a:ext>
            </a:extLst>
          </p:cNvPr>
          <p:cNvSpPr>
            <a:spLocks noGrp="1"/>
          </p:cNvSpPr>
          <p:nvPr>
            <p:ph sz="quarter" idx="17" hasCustomPrompt="1"/>
          </p:nvPr>
        </p:nvSpPr>
        <p:spPr>
          <a:xfrm>
            <a:off x="2029158" y="3928699"/>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2" name="Content Placeholder 15">
            <a:extLst>
              <a:ext uri="{FF2B5EF4-FFF2-40B4-BE49-F238E27FC236}">
                <a16:creationId xmlns:a16="http://schemas.microsoft.com/office/drawing/2014/main" id="{E7A1AA76-7517-4C53-B2A4-EE8B1C6ADDDF}"/>
              </a:ext>
            </a:extLst>
          </p:cNvPr>
          <p:cNvSpPr>
            <a:spLocks noGrp="1"/>
          </p:cNvSpPr>
          <p:nvPr>
            <p:ph sz="quarter" idx="18" hasCustomPrompt="1"/>
          </p:nvPr>
        </p:nvSpPr>
        <p:spPr>
          <a:xfrm>
            <a:off x="2029158" y="4476966"/>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37" name="Text Placeholder 12">
            <a:extLst>
              <a:ext uri="{FF2B5EF4-FFF2-40B4-BE49-F238E27FC236}">
                <a16:creationId xmlns:a16="http://schemas.microsoft.com/office/drawing/2014/main" id="{273C9D83-2282-43F4-BB54-7CDA96B45560}"/>
              </a:ext>
            </a:extLst>
          </p:cNvPr>
          <p:cNvSpPr>
            <a:spLocks noGrp="1"/>
          </p:cNvSpPr>
          <p:nvPr>
            <p:ph type="body" sz="quarter" idx="19" hasCustomPrompt="1"/>
          </p:nvPr>
        </p:nvSpPr>
        <p:spPr>
          <a:xfrm>
            <a:off x="6298588" y="1307183"/>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38" name="Text Placeholder 12">
            <a:extLst>
              <a:ext uri="{FF2B5EF4-FFF2-40B4-BE49-F238E27FC236}">
                <a16:creationId xmlns:a16="http://schemas.microsoft.com/office/drawing/2014/main" id="{90C1AC4A-23E9-4676-A30E-E39B4342FF07}"/>
              </a:ext>
            </a:extLst>
          </p:cNvPr>
          <p:cNvSpPr>
            <a:spLocks noGrp="1"/>
          </p:cNvSpPr>
          <p:nvPr>
            <p:ph type="body" sz="quarter" idx="20" hasCustomPrompt="1"/>
          </p:nvPr>
        </p:nvSpPr>
        <p:spPr>
          <a:xfrm>
            <a:off x="6298588" y="3703828"/>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39" name="Text Placeholder 12">
            <a:extLst>
              <a:ext uri="{FF2B5EF4-FFF2-40B4-BE49-F238E27FC236}">
                <a16:creationId xmlns:a16="http://schemas.microsoft.com/office/drawing/2014/main" id="{2C256BCC-FED6-4D75-8C65-5967DD2E0194}"/>
              </a:ext>
            </a:extLst>
          </p:cNvPr>
          <p:cNvSpPr>
            <a:spLocks noGrp="1"/>
          </p:cNvSpPr>
          <p:nvPr>
            <p:ph type="body" sz="quarter" idx="21" hasCustomPrompt="1"/>
          </p:nvPr>
        </p:nvSpPr>
        <p:spPr>
          <a:xfrm>
            <a:off x="9033309" y="1307183"/>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40" name="Text Placeholder 12">
            <a:extLst>
              <a:ext uri="{FF2B5EF4-FFF2-40B4-BE49-F238E27FC236}">
                <a16:creationId xmlns:a16="http://schemas.microsoft.com/office/drawing/2014/main" id="{036A0378-B8F0-463A-A66D-83D798223E3C}"/>
              </a:ext>
            </a:extLst>
          </p:cNvPr>
          <p:cNvSpPr>
            <a:spLocks noGrp="1"/>
          </p:cNvSpPr>
          <p:nvPr>
            <p:ph type="body" sz="quarter" idx="22" hasCustomPrompt="1"/>
          </p:nvPr>
        </p:nvSpPr>
        <p:spPr>
          <a:xfrm>
            <a:off x="9033309" y="3703828"/>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2" name="Title 1">
            <a:extLst>
              <a:ext uri="{FF2B5EF4-FFF2-40B4-BE49-F238E27FC236}">
                <a16:creationId xmlns:a16="http://schemas.microsoft.com/office/drawing/2014/main" id="{82BDF22D-6760-4BDD-92EF-E940DCC023C0}"/>
              </a:ext>
            </a:extLst>
          </p:cNvPr>
          <p:cNvSpPr>
            <a:spLocks noGrp="1"/>
          </p:cNvSpPr>
          <p:nvPr>
            <p:ph type="title"/>
          </p:nvPr>
        </p:nvSpPr>
        <p:spPr>
          <a:xfrm>
            <a:off x="1267697" y="1369287"/>
            <a:ext cx="4079564" cy="1268810"/>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2958022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king Great Product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BAADBBE-F1E3-480E-BE79-B55DEF9410EF}"/>
              </a:ext>
              <a:ext uri="{C183D7F6-B498-43B3-948B-1728B52AA6E4}">
                <adec:decorative xmlns:adec="http://schemas.microsoft.com/office/drawing/2017/decorative" val="1"/>
              </a:ext>
            </a:extLst>
          </p:cNvPr>
          <p:cNvSpPr/>
          <p:nvPr userDrawn="1"/>
        </p:nvSpPr>
        <p:spPr>
          <a:xfrm>
            <a:off x="5397500" y="2009775"/>
            <a:ext cx="6794499" cy="28384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A4C868C7-0B77-47B8-9C16-7F97AA9F0D4E}"/>
              </a:ext>
            </a:extLst>
          </p:cNvPr>
          <p:cNvSpPr>
            <a:spLocks noGrp="1"/>
          </p:cNvSpPr>
          <p:nvPr>
            <p:ph type="pic" sz="quarter" idx="13" hasCustomPrompt="1"/>
          </p:nvPr>
        </p:nvSpPr>
        <p:spPr>
          <a:xfrm>
            <a:off x="1" y="0"/>
            <a:ext cx="6311899" cy="6858000"/>
          </a:xfrm>
          <a:custGeom>
            <a:avLst/>
            <a:gdLst>
              <a:gd name="connsiteX0" fmla="*/ 0 w 6311899"/>
              <a:gd name="connsiteY0" fmla="*/ 0 h 6858000"/>
              <a:gd name="connsiteX1" fmla="*/ 6311899 w 6311899"/>
              <a:gd name="connsiteY1" fmla="*/ 0 h 6858000"/>
              <a:gd name="connsiteX2" fmla="*/ 6311899 w 6311899"/>
              <a:gd name="connsiteY2" fmla="*/ 2009775 h 6858000"/>
              <a:gd name="connsiteX3" fmla="*/ 5397499 w 6311899"/>
              <a:gd name="connsiteY3" fmla="*/ 2009775 h 6858000"/>
              <a:gd name="connsiteX4" fmla="*/ 5397499 w 6311899"/>
              <a:gd name="connsiteY4" fmla="*/ 4848225 h 6858000"/>
              <a:gd name="connsiteX5" fmla="*/ 6311899 w 6311899"/>
              <a:gd name="connsiteY5" fmla="*/ 4848225 h 6858000"/>
              <a:gd name="connsiteX6" fmla="*/ 6311899 w 6311899"/>
              <a:gd name="connsiteY6" fmla="*/ 6858000 h 6858000"/>
              <a:gd name="connsiteX7" fmla="*/ 0 w 63118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1899" h="6858000">
                <a:moveTo>
                  <a:pt x="0" y="0"/>
                </a:moveTo>
                <a:lnTo>
                  <a:pt x="6311899" y="0"/>
                </a:lnTo>
                <a:lnTo>
                  <a:pt x="6311899" y="2009775"/>
                </a:lnTo>
                <a:lnTo>
                  <a:pt x="5397499" y="2009775"/>
                </a:lnTo>
                <a:lnTo>
                  <a:pt x="5397499" y="4848225"/>
                </a:lnTo>
                <a:lnTo>
                  <a:pt x="6311899" y="4848225"/>
                </a:lnTo>
                <a:lnTo>
                  <a:pt x="6311899" y="6858000"/>
                </a:lnTo>
                <a:lnTo>
                  <a:pt x="0" y="6858000"/>
                </a:lnTo>
                <a:close/>
              </a:path>
            </a:pathLst>
          </a:custGeom>
        </p:spPr>
        <p:txBody>
          <a:bodyPr wrap="square">
            <a:noAutofit/>
          </a:bodyPr>
          <a:lstStyle>
            <a:lvl1pPr marL="0" indent="0" algn="ctr">
              <a:buNone/>
              <a:defRPr/>
            </a:lvl1pPr>
          </a:lstStyle>
          <a:p>
            <a:r>
              <a:rPr lang="en-US" dirty="0"/>
              <a:t>Click to add photo</a:t>
            </a:r>
          </a:p>
        </p:txBody>
      </p:sp>
      <p:sp>
        <p:nvSpPr>
          <p:cNvPr id="5" name="Date Placeholder 4">
            <a:extLst>
              <a:ext uri="{FF2B5EF4-FFF2-40B4-BE49-F238E27FC236}">
                <a16:creationId xmlns:a16="http://schemas.microsoft.com/office/drawing/2014/main" id="{6F4198D5-23F4-441A-AD0A-C6CD015E997C}"/>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16" name="Content Placeholder 15">
            <a:extLst>
              <a:ext uri="{FF2B5EF4-FFF2-40B4-BE49-F238E27FC236}">
                <a16:creationId xmlns:a16="http://schemas.microsoft.com/office/drawing/2014/main" id="{8E5DAC80-95FC-4BA1-98B2-5631FB3B0198}"/>
              </a:ext>
            </a:extLst>
          </p:cNvPr>
          <p:cNvSpPr>
            <a:spLocks noGrp="1"/>
          </p:cNvSpPr>
          <p:nvPr>
            <p:ph sz="quarter" idx="15" hasCustomPrompt="1"/>
          </p:nvPr>
        </p:nvSpPr>
        <p:spPr>
          <a:xfrm>
            <a:off x="6337298" y="3200401"/>
            <a:ext cx="5257799" cy="1701800"/>
          </a:xfrm>
          <a:prstGeom prst="rect">
            <a:avLst/>
          </a:prstGeom>
        </p:spPr>
        <p:txBody>
          <a:bodyPr/>
          <a:lstStyle>
            <a:lvl1pPr marL="0" indent="0">
              <a:lnSpc>
                <a:spcPct val="100000"/>
              </a:lnSpc>
              <a:spcBef>
                <a:spcPts val="0"/>
              </a:spcBef>
              <a:spcAft>
                <a:spcPts val="1200"/>
              </a:spcAft>
              <a:buNone/>
              <a:defRPr sz="1400" spc="100" baseline="0">
                <a:solidFill>
                  <a:schemeClr val="bg1"/>
                </a:solidFill>
              </a:defRPr>
            </a:lvl1pPr>
          </a:lstStyle>
          <a:p>
            <a:pPr lvl="0"/>
            <a:r>
              <a:rPr lang="en-US"/>
              <a:t>Click to add text</a:t>
            </a:r>
          </a:p>
        </p:txBody>
      </p:sp>
      <p:sp>
        <p:nvSpPr>
          <p:cNvPr id="12" name="Footer Placeholder 4">
            <a:extLst>
              <a:ext uri="{FF2B5EF4-FFF2-40B4-BE49-F238E27FC236}">
                <a16:creationId xmlns:a16="http://schemas.microsoft.com/office/drawing/2014/main" id="{464448FE-96B4-43C5-8721-4FBF69ED48B7}"/>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13" name="Slide Number Placeholder 5">
            <a:extLst>
              <a:ext uri="{FF2B5EF4-FFF2-40B4-BE49-F238E27FC236}">
                <a16:creationId xmlns:a16="http://schemas.microsoft.com/office/drawing/2014/main" id="{F8104834-0355-4576-A9E5-FF5B92B361FF}"/>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2" name="Title 1">
            <a:extLst>
              <a:ext uri="{FF2B5EF4-FFF2-40B4-BE49-F238E27FC236}">
                <a16:creationId xmlns:a16="http://schemas.microsoft.com/office/drawing/2014/main" id="{3AD2D377-D829-49CC-9253-683054B909F0}"/>
              </a:ext>
            </a:extLst>
          </p:cNvPr>
          <p:cNvSpPr>
            <a:spLocks noGrp="1"/>
          </p:cNvSpPr>
          <p:nvPr>
            <p:ph type="title"/>
          </p:nvPr>
        </p:nvSpPr>
        <p:spPr>
          <a:xfrm>
            <a:off x="6337298" y="2063075"/>
            <a:ext cx="5257799" cy="1268810"/>
          </a:xfrm>
          <a:prstGeom prst="rect">
            <a:avLst/>
          </a:prstGeom>
        </p:spPr>
        <p:txBody>
          <a:bodyPr anchor="ctr"/>
          <a:lstStyle>
            <a:lvl1pPr>
              <a:defRPr lang="en-US" sz="2400" spc="100" baseline="0">
                <a:solidFill>
                  <a:schemeClr val="bg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548123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F32C8C7-5C6C-400B-AEC0-4D8178161B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b="0" cap="all" spc="150" baseline="0">
                <a:solidFill>
                  <a:schemeClr val="bg2">
                    <a:lumMod val="50000"/>
                  </a:schemeClr>
                </a:solidFill>
                <a:latin typeface="Univers Light" panose="020B0403020202020204" pitchFamily="34" charset="0"/>
              </a:defRPr>
            </a:lvl1pPr>
          </a:lstStyle>
          <a:p>
            <a:r>
              <a:rPr lang="en-US" dirty="0"/>
              <a:t>8/05/20XX</a:t>
            </a:r>
          </a:p>
        </p:txBody>
      </p:sp>
      <p:sp>
        <p:nvSpPr>
          <p:cNvPr id="5" name="Footer Placeholder 4">
            <a:extLst>
              <a:ext uri="{FF2B5EF4-FFF2-40B4-BE49-F238E27FC236}">
                <a16:creationId xmlns:a16="http://schemas.microsoft.com/office/drawing/2014/main" id="{4B7105D6-7B52-4B7D-9473-BCD571A93A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b="0" cap="all" spc="150" baseline="0">
                <a:solidFill>
                  <a:schemeClr val="bg2">
                    <a:lumMod val="50000"/>
                  </a:schemeClr>
                </a:solidFill>
                <a:latin typeface="Univers Light" panose="020B0403020202020204" pitchFamily="34" charset="0"/>
              </a:defRPr>
            </a:lvl1pPr>
          </a:lstStyle>
          <a:p>
            <a:r>
              <a:rPr lang="en-US" dirty="0"/>
              <a:t>Conference Presentation</a:t>
            </a:r>
          </a:p>
        </p:txBody>
      </p:sp>
      <p:sp>
        <p:nvSpPr>
          <p:cNvPr id="6" name="Slide Number Placeholder 5">
            <a:extLst>
              <a:ext uri="{FF2B5EF4-FFF2-40B4-BE49-F238E27FC236}">
                <a16:creationId xmlns:a16="http://schemas.microsoft.com/office/drawing/2014/main" id="{B13EAA0A-7090-4FA3-AD1C-CD45704040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b="0" spc="150" baseline="0">
                <a:solidFill>
                  <a:schemeClr val="bg2">
                    <a:lumMod val="50000"/>
                  </a:schemeClr>
                </a:solidFill>
                <a:latin typeface="Univers Light" panose="020B0403020202020204" pitchFamily="34" charset="0"/>
              </a:defRPr>
            </a:lvl1pPr>
          </a:lstStyle>
          <a:p>
            <a:fld id="{18D65601-5AE2-46FC-B138-694DDD2B510D}" type="slidenum">
              <a:rPr lang="en-US" smtClean="0"/>
              <a:pPr/>
              <a:t>‹#›</a:t>
            </a:fld>
            <a:endParaRPr lang="en-US" dirty="0"/>
          </a:p>
        </p:txBody>
      </p:sp>
      <p:sp>
        <p:nvSpPr>
          <p:cNvPr id="7" name="TextBox 6">
            <a:extLst>
              <a:ext uri="{FF2B5EF4-FFF2-40B4-BE49-F238E27FC236}">
                <a16:creationId xmlns:a16="http://schemas.microsoft.com/office/drawing/2014/main" id="{084DCE26-8B90-4B2C-883A-D5FFC365BF8A}"/>
              </a:ext>
            </a:extLst>
          </p:cNvPr>
          <p:cNvSpPr txBox="1"/>
          <p:nvPr userDrawn="1"/>
        </p:nvSpPr>
        <p:spPr>
          <a:xfrm>
            <a:off x="5637320" y="2974019"/>
            <a:ext cx="914400" cy="91440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7374338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fi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F9B274D2-774F-4C24-A448-1EFB461A95EA}"/>
              </a:ext>
            </a:extLst>
          </p:cNvPr>
          <p:cNvSpPr>
            <a:spLocks noGrp="1"/>
          </p:cNvSpPr>
          <p:nvPr>
            <p:ph type="title"/>
          </p:nvPr>
        </p:nvSpPr>
        <p:spPr>
          <a:xfrm>
            <a:off x="975955" y="1115029"/>
            <a:ext cx="4333088" cy="1596004"/>
          </a:xfrm>
        </p:spPr>
        <p:txBody>
          <a:bodyPr/>
          <a:lstStyle/>
          <a:p>
            <a:r>
              <a:rPr lang="en-US" dirty="0"/>
              <a:t>Blogging Site</a:t>
            </a:r>
          </a:p>
        </p:txBody>
      </p:sp>
      <p:pic>
        <p:nvPicPr>
          <p:cNvPr id="74" name="Picture Placeholder 73">
            <a:extLst>
              <a:ext uri="{FF2B5EF4-FFF2-40B4-BE49-F238E27FC236}">
                <a16:creationId xmlns:a16="http://schemas.microsoft.com/office/drawing/2014/main" id="{70E8AD59-4DDD-4E2E-A6CA-FF1DE5BD8A44}"/>
              </a:ext>
            </a:extLst>
          </p:cNvPr>
          <p:cNvPicPr>
            <a:picLocks noGrp="1" noChangeAspect="1"/>
          </p:cNvPicPr>
          <p:nvPr>
            <p:ph type="pic" sz="quarter" idx="10"/>
          </p:nvPr>
        </p:nvPicPr>
        <p:blipFill>
          <a:blip r:embed="rId2"/>
          <a:srcRect/>
          <a:stretch/>
        </p:blipFill>
        <p:spPr>
          <a:xfrm>
            <a:off x="6359337" y="506600"/>
            <a:ext cx="5591558" cy="3720928"/>
          </a:xfrm>
        </p:spPr>
      </p:pic>
      <p:sp>
        <p:nvSpPr>
          <p:cNvPr id="26" name="Text Placeholder 25">
            <a:extLst>
              <a:ext uri="{FF2B5EF4-FFF2-40B4-BE49-F238E27FC236}">
                <a16:creationId xmlns:a16="http://schemas.microsoft.com/office/drawing/2014/main" id="{C022D7CD-E026-4E29-BE4B-3FA7B1EB6A46}"/>
              </a:ext>
            </a:extLst>
          </p:cNvPr>
          <p:cNvSpPr>
            <a:spLocks noGrp="1"/>
          </p:cNvSpPr>
          <p:nvPr>
            <p:ph type="body" sz="quarter" idx="12"/>
          </p:nvPr>
        </p:nvSpPr>
        <p:spPr>
          <a:xfrm>
            <a:off x="975955" y="2711033"/>
            <a:ext cx="2186645" cy="831064"/>
          </a:xfrm>
        </p:spPr>
        <p:txBody>
          <a:bodyPr/>
          <a:lstStyle/>
          <a:p>
            <a:r>
              <a:rPr lang="en-US" dirty="0"/>
              <a:t>Prashansa Priya</a:t>
            </a:r>
          </a:p>
          <a:p>
            <a:r>
              <a:rPr lang="en-US" dirty="0"/>
              <a:t> </a:t>
            </a:r>
          </a:p>
          <a:p>
            <a:r>
              <a:rPr lang="en-US" dirty="0"/>
              <a:t>LLID:prapriya3​​</a:t>
            </a:r>
          </a:p>
        </p:txBody>
      </p:sp>
      <p:sp>
        <p:nvSpPr>
          <p:cNvPr id="36" name="Text Placeholder 35">
            <a:extLst>
              <a:ext uri="{FF2B5EF4-FFF2-40B4-BE49-F238E27FC236}">
                <a16:creationId xmlns:a16="http://schemas.microsoft.com/office/drawing/2014/main" id="{AEEB6582-6001-4276-8F87-1470B6FA1488}"/>
              </a:ext>
            </a:extLst>
          </p:cNvPr>
          <p:cNvSpPr>
            <a:spLocks noGrp="1"/>
          </p:cNvSpPr>
          <p:nvPr>
            <p:ph type="body" sz="quarter" idx="13"/>
          </p:nvPr>
        </p:nvSpPr>
        <p:spPr>
          <a:xfrm>
            <a:off x="9299663" y="5791178"/>
            <a:ext cx="2459114" cy="685429"/>
          </a:xfrm>
        </p:spPr>
        <p:txBody>
          <a:bodyPr/>
          <a:lstStyle/>
          <a:p>
            <a:endParaRPr lang="en-US" dirty="0"/>
          </a:p>
        </p:txBody>
      </p:sp>
    </p:spTree>
    <p:extLst>
      <p:ext uri="{BB962C8B-B14F-4D97-AF65-F5344CB8AC3E}">
        <p14:creationId xmlns:p14="http://schemas.microsoft.com/office/powerpoint/2010/main" val="14011993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screenshot of a computer&#10;&#10;Description automatically generated with medium confidence">
            <a:extLst>
              <a:ext uri="{FF2B5EF4-FFF2-40B4-BE49-F238E27FC236}">
                <a16:creationId xmlns:a16="http://schemas.microsoft.com/office/drawing/2014/main" id="{6713F41B-BB5E-41F4-A801-8208192BDCB2}"/>
              </a:ext>
            </a:extLst>
          </p:cNvPr>
          <p:cNvPicPr>
            <a:picLocks noGrp="1" noChangeAspect="1"/>
          </p:cNvPicPr>
          <p:nvPr>
            <p:ph type="pic" sz="quarter" idx="13"/>
          </p:nvPr>
        </p:nvPicPr>
        <p:blipFill rotWithShape="1">
          <a:blip r:embed="rId2"/>
          <a:srcRect t="5035" r="-500" b="7261"/>
          <a:stretch/>
        </p:blipFill>
        <p:spPr>
          <a:xfrm>
            <a:off x="0" y="486309"/>
            <a:ext cx="12252960" cy="6268720"/>
          </a:xfrm>
        </p:spPr>
      </p:pic>
      <p:sp>
        <p:nvSpPr>
          <p:cNvPr id="3" name="Date Placeholder 2">
            <a:extLst>
              <a:ext uri="{FF2B5EF4-FFF2-40B4-BE49-F238E27FC236}">
                <a16:creationId xmlns:a16="http://schemas.microsoft.com/office/drawing/2014/main" id="{DE0C6F37-E8F6-4874-86D2-2F660FA22753}"/>
              </a:ext>
            </a:extLst>
          </p:cNvPr>
          <p:cNvSpPr>
            <a:spLocks noGrp="1"/>
          </p:cNvSpPr>
          <p:nvPr>
            <p:ph type="dt" sz="half" idx="10"/>
          </p:nvPr>
        </p:nvSpPr>
        <p:spPr/>
        <p:txBody>
          <a:bodyPr/>
          <a:lstStyle/>
          <a:p>
            <a:r>
              <a:rPr lang="en-US"/>
              <a:t>8/05/20XX</a:t>
            </a:r>
            <a:endParaRPr lang="en-US" dirty="0"/>
          </a:p>
        </p:txBody>
      </p:sp>
      <p:sp>
        <p:nvSpPr>
          <p:cNvPr id="4" name="Footer Placeholder 3">
            <a:extLst>
              <a:ext uri="{FF2B5EF4-FFF2-40B4-BE49-F238E27FC236}">
                <a16:creationId xmlns:a16="http://schemas.microsoft.com/office/drawing/2014/main" id="{106D3F1E-E266-4828-9BAD-9FFF307005BF}"/>
              </a:ext>
            </a:extLst>
          </p:cNvPr>
          <p:cNvSpPr>
            <a:spLocks noGrp="1"/>
          </p:cNvSpPr>
          <p:nvPr>
            <p:ph type="ftr" sz="quarter" idx="11"/>
          </p:nvPr>
        </p:nvSpPr>
        <p:spPr/>
        <p:txBody>
          <a:bodyPr/>
          <a:lstStyle/>
          <a:p>
            <a:r>
              <a:rPr lang="en-US"/>
              <a:t>Conference Presentation</a:t>
            </a:r>
            <a:endParaRPr lang="en-US" dirty="0"/>
          </a:p>
        </p:txBody>
      </p:sp>
      <p:sp>
        <p:nvSpPr>
          <p:cNvPr id="5" name="Slide Number Placeholder 4">
            <a:extLst>
              <a:ext uri="{FF2B5EF4-FFF2-40B4-BE49-F238E27FC236}">
                <a16:creationId xmlns:a16="http://schemas.microsoft.com/office/drawing/2014/main" id="{86B3F5BD-F463-4BC0-942B-6C54FF26C813}"/>
              </a:ext>
            </a:extLst>
          </p:cNvPr>
          <p:cNvSpPr>
            <a:spLocks noGrp="1"/>
          </p:cNvSpPr>
          <p:nvPr>
            <p:ph type="sldNum" sz="quarter" idx="12"/>
          </p:nvPr>
        </p:nvSpPr>
        <p:spPr/>
        <p:txBody>
          <a:bodyPr/>
          <a:lstStyle/>
          <a:p>
            <a:fld id="{18D65601-5AE2-46FC-B138-694DDD2B510D}" type="slidenum">
              <a:rPr lang="en-US" smtClean="0"/>
              <a:t>10</a:t>
            </a:fld>
            <a:endParaRPr lang="en-US" dirty="0"/>
          </a:p>
        </p:txBody>
      </p:sp>
      <p:sp>
        <p:nvSpPr>
          <p:cNvPr id="7" name="Title 6">
            <a:extLst>
              <a:ext uri="{FF2B5EF4-FFF2-40B4-BE49-F238E27FC236}">
                <a16:creationId xmlns:a16="http://schemas.microsoft.com/office/drawing/2014/main" id="{005C468F-97ED-4228-B209-66791636F06E}"/>
              </a:ext>
            </a:extLst>
          </p:cNvPr>
          <p:cNvSpPr>
            <a:spLocks noGrp="1"/>
          </p:cNvSpPr>
          <p:nvPr>
            <p:ph type="title"/>
          </p:nvPr>
        </p:nvSpPr>
        <p:spPr>
          <a:xfrm>
            <a:off x="9432759" y="1"/>
            <a:ext cx="2759242" cy="336883"/>
          </a:xfrm>
        </p:spPr>
        <p:style>
          <a:lnRef idx="3">
            <a:schemeClr val="lt1"/>
          </a:lnRef>
          <a:fillRef idx="1">
            <a:schemeClr val="accent1"/>
          </a:fillRef>
          <a:effectRef idx="1">
            <a:schemeClr val="accent1"/>
          </a:effectRef>
          <a:fontRef idx="minor">
            <a:schemeClr val="lt1"/>
          </a:fontRef>
        </p:style>
        <p:txBody>
          <a:bodyPr/>
          <a:lstStyle/>
          <a:p>
            <a:r>
              <a:rPr lang="en-IN" dirty="0"/>
              <a:t>    </a:t>
            </a:r>
            <a:r>
              <a:rPr lang="en-IN" dirty="0">
                <a:solidFill>
                  <a:schemeClr val="bg1"/>
                </a:solidFill>
              </a:rPr>
              <a:t>My Profile</a:t>
            </a:r>
          </a:p>
        </p:txBody>
      </p:sp>
      <p:sp>
        <p:nvSpPr>
          <p:cNvPr id="10" name="Speech Bubble: Oval 9">
            <a:extLst>
              <a:ext uri="{FF2B5EF4-FFF2-40B4-BE49-F238E27FC236}">
                <a16:creationId xmlns:a16="http://schemas.microsoft.com/office/drawing/2014/main" id="{B0E0308A-4B7B-4C35-95FF-5DED825CD0B0}"/>
              </a:ext>
            </a:extLst>
          </p:cNvPr>
          <p:cNvSpPr/>
          <p:nvPr/>
        </p:nvSpPr>
        <p:spPr>
          <a:xfrm>
            <a:off x="10218197" y="3852909"/>
            <a:ext cx="1198485" cy="727969"/>
          </a:xfrm>
          <a:prstGeom prst="wedgeEllipseCallout">
            <a:avLst>
              <a:gd name="adj1" fmla="val 11443"/>
              <a:gd name="adj2" fmla="val -83697"/>
            </a:avLst>
          </a:prstGeom>
          <a:solidFill>
            <a:schemeClr val="accent3">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dirty="0">
                <a:solidFill>
                  <a:schemeClr val="tx1"/>
                </a:solidFill>
                <a:latin typeface="Arial Black" panose="020B0A04020102020204" pitchFamily="34" charset="0"/>
              </a:rPr>
              <a:t>Takes to the </a:t>
            </a:r>
          </a:p>
          <a:p>
            <a:pPr algn="ctr"/>
            <a:r>
              <a:rPr lang="en-IN" sz="1050" dirty="0">
                <a:solidFill>
                  <a:schemeClr val="tx1"/>
                </a:solidFill>
                <a:latin typeface="Arial Black" panose="020B0A04020102020204" pitchFamily="34" charset="0"/>
              </a:rPr>
              <a:t>Edit </a:t>
            </a:r>
          </a:p>
          <a:p>
            <a:pPr algn="ctr"/>
            <a:r>
              <a:rPr lang="en-IN" sz="1050" dirty="0">
                <a:solidFill>
                  <a:schemeClr val="tx1"/>
                </a:solidFill>
                <a:latin typeface="Arial Black" panose="020B0A04020102020204" pitchFamily="34" charset="0"/>
              </a:rPr>
              <a:t>form</a:t>
            </a:r>
          </a:p>
        </p:txBody>
      </p:sp>
    </p:spTree>
    <p:extLst>
      <p:ext uri="{BB962C8B-B14F-4D97-AF65-F5344CB8AC3E}">
        <p14:creationId xmlns:p14="http://schemas.microsoft.com/office/powerpoint/2010/main" val="38266656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Graphical user interface, text, application&#10;&#10;Description automatically generated">
            <a:extLst>
              <a:ext uri="{FF2B5EF4-FFF2-40B4-BE49-F238E27FC236}">
                <a16:creationId xmlns:a16="http://schemas.microsoft.com/office/drawing/2014/main" id="{D3504E75-40FA-4DCA-8660-BFDE871390A0}"/>
              </a:ext>
            </a:extLst>
          </p:cNvPr>
          <p:cNvPicPr>
            <a:picLocks noGrp="1" noChangeAspect="1"/>
          </p:cNvPicPr>
          <p:nvPr>
            <p:ph type="pic" sz="quarter" idx="13"/>
          </p:nvPr>
        </p:nvPicPr>
        <p:blipFill rotWithShape="1">
          <a:blip r:embed="rId2"/>
          <a:srcRect t="5473" b="5965"/>
          <a:stretch/>
        </p:blipFill>
        <p:spPr>
          <a:xfrm>
            <a:off x="0" y="0"/>
            <a:ext cx="12192000" cy="6858000"/>
          </a:xfrm>
        </p:spPr>
      </p:pic>
      <p:sp>
        <p:nvSpPr>
          <p:cNvPr id="3" name="Date Placeholder 2">
            <a:extLst>
              <a:ext uri="{FF2B5EF4-FFF2-40B4-BE49-F238E27FC236}">
                <a16:creationId xmlns:a16="http://schemas.microsoft.com/office/drawing/2014/main" id="{2887EC62-F6AB-42E2-BAD8-C9805A10405B}"/>
              </a:ext>
            </a:extLst>
          </p:cNvPr>
          <p:cNvSpPr>
            <a:spLocks noGrp="1"/>
          </p:cNvSpPr>
          <p:nvPr>
            <p:ph type="dt" sz="half" idx="10"/>
          </p:nvPr>
        </p:nvSpPr>
        <p:spPr/>
        <p:txBody>
          <a:bodyPr/>
          <a:lstStyle/>
          <a:p>
            <a:r>
              <a:rPr lang="en-US"/>
              <a:t>8/05/20XX</a:t>
            </a:r>
            <a:endParaRPr lang="en-US" dirty="0"/>
          </a:p>
        </p:txBody>
      </p:sp>
      <p:sp>
        <p:nvSpPr>
          <p:cNvPr id="4" name="Footer Placeholder 3">
            <a:extLst>
              <a:ext uri="{FF2B5EF4-FFF2-40B4-BE49-F238E27FC236}">
                <a16:creationId xmlns:a16="http://schemas.microsoft.com/office/drawing/2014/main" id="{D123F612-4525-445A-8256-E6E827770762}"/>
              </a:ext>
            </a:extLst>
          </p:cNvPr>
          <p:cNvSpPr>
            <a:spLocks noGrp="1"/>
          </p:cNvSpPr>
          <p:nvPr>
            <p:ph type="ftr" sz="quarter" idx="11"/>
          </p:nvPr>
        </p:nvSpPr>
        <p:spPr/>
        <p:txBody>
          <a:bodyPr/>
          <a:lstStyle/>
          <a:p>
            <a:r>
              <a:rPr lang="en-US"/>
              <a:t>Conference Presentation</a:t>
            </a:r>
            <a:endParaRPr lang="en-US" dirty="0"/>
          </a:p>
        </p:txBody>
      </p:sp>
      <p:sp>
        <p:nvSpPr>
          <p:cNvPr id="5" name="Slide Number Placeholder 4">
            <a:extLst>
              <a:ext uri="{FF2B5EF4-FFF2-40B4-BE49-F238E27FC236}">
                <a16:creationId xmlns:a16="http://schemas.microsoft.com/office/drawing/2014/main" id="{3AB5EB7D-E599-4DE5-B309-002B03F62F85}"/>
              </a:ext>
            </a:extLst>
          </p:cNvPr>
          <p:cNvSpPr>
            <a:spLocks noGrp="1"/>
          </p:cNvSpPr>
          <p:nvPr>
            <p:ph type="sldNum" sz="quarter" idx="12"/>
          </p:nvPr>
        </p:nvSpPr>
        <p:spPr/>
        <p:txBody>
          <a:bodyPr/>
          <a:lstStyle/>
          <a:p>
            <a:fld id="{18D65601-5AE2-46FC-B138-694DDD2B510D}" type="slidenum">
              <a:rPr lang="en-US" smtClean="0"/>
              <a:t>11</a:t>
            </a:fld>
            <a:endParaRPr lang="en-US" dirty="0"/>
          </a:p>
        </p:txBody>
      </p:sp>
      <p:sp>
        <p:nvSpPr>
          <p:cNvPr id="7" name="Title 6">
            <a:extLst>
              <a:ext uri="{FF2B5EF4-FFF2-40B4-BE49-F238E27FC236}">
                <a16:creationId xmlns:a16="http://schemas.microsoft.com/office/drawing/2014/main" id="{4E565E99-71BC-494B-B4BB-7E593302AE7B}"/>
              </a:ext>
            </a:extLst>
          </p:cNvPr>
          <p:cNvSpPr>
            <a:spLocks noGrp="1"/>
          </p:cNvSpPr>
          <p:nvPr>
            <p:ph type="title"/>
          </p:nvPr>
        </p:nvSpPr>
        <p:spPr>
          <a:xfrm>
            <a:off x="8197962" y="0"/>
            <a:ext cx="3994038" cy="392229"/>
          </a:xfrm>
        </p:spPr>
        <p:style>
          <a:lnRef idx="3">
            <a:schemeClr val="lt1"/>
          </a:lnRef>
          <a:fillRef idx="1">
            <a:schemeClr val="accent1"/>
          </a:fillRef>
          <a:effectRef idx="1">
            <a:schemeClr val="accent1"/>
          </a:effectRef>
          <a:fontRef idx="minor">
            <a:schemeClr val="lt1"/>
          </a:fontRef>
        </p:style>
        <p:txBody>
          <a:bodyPr/>
          <a:lstStyle/>
          <a:p>
            <a:r>
              <a:rPr lang="en-IN" dirty="0">
                <a:solidFill>
                  <a:schemeClr val="bg1"/>
                </a:solidFill>
              </a:rPr>
              <a:t>	Signup Form</a:t>
            </a:r>
          </a:p>
        </p:txBody>
      </p:sp>
    </p:spTree>
    <p:extLst>
      <p:ext uri="{BB962C8B-B14F-4D97-AF65-F5344CB8AC3E}">
        <p14:creationId xmlns:p14="http://schemas.microsoft.com/office/powerpoint/2010/main" val="1899818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Graphical user interface, text, application&#10;&#10;Description automatically generated">
            <a:extLst>
              <a:ext uri="{FF2B5EF4-FFF2-40B4-BE49-F238E27FC236}">
                <a16:creationId xmlns:a16="http://schemas.microsoft.com/office/drawing/2014/main" id="{055EA445-7548-4906-8D69-4706DB48BB33}"/>
              </a:ext>
            </a:extLst>
          </p:cNvPr>
          <p:cNvPicPr>
            <a:picLocks noGrp="1" noChangeAspect="1"/>
          </p:cNvPicPr>
          <p:nvPr>
            <p:ph type="pic" sz="quarter" idx="13"/>
          </p:nvPr>
        </p:nvPicPr>
        <p:blipFill rotWithShape="1">
          <a:blip r:embed="rId2"/>
          <a:srcRect t="5193" b="6245"/>
          <a:stretch/>
        </p:blipFill>
        <p:spPr>
          <a:xfrm>
            <a:off x="0" y="0"/>
            <a:ext cx="12192000" cy="6858000"/>
          </a:xfrm>
        </p:spPr>
      </p:pic>
      <p:sp>
        <p:nvSpPr>
          <p:cNvPr id="3" name="Date Placeholder 2">
            <a:extLst>
              <a:ext uri="{FF2B5EF4-FFF2-40B4-BE49-F238E27FC236}">
                <a16:creationId xmlns:a16="http://schemas.microsoft.com/office/drawing/2014/main" id="{35957BE8-AE46-41EC-80E3-82F14C40BDA8}"/>
              </a:ext>
            </a:extLst>
          </p:cNvPr>
          <p:cNvSpPr>
            <a:spLocks noGrp="1"/>
          </p:cNvSpPr>
          <p:nvPr>
            <p:ph type="dt" sz="half" idx="10"/>
          </p:nvPr>
        </p:nvSpPr>
        <p:spPr/>
        <p:txBody>
          <a:bodyPr/>
          <a:lstStyle/>
          <a:p>
            <a:r>
              <a:rPr lang="en-US"/>
              <a:t>8/05/20XX</a:t>
            </a:r>
            <a:endParaRPr lang="en-US" dirty="0"/>
          </a:p>
        </p:txBody>
      </p:sp>
      <p:sp>
        <p:nvSpPr>
          <p:cNvPr id="4" name="Footer Placeholder 3">
            <a:extLst>
              <a:ext uri="{FF2B5EF4-FFF2-40B4-BE49-F238E27FC236}">
                <a16:creationId xmlns:a16="http://schemas.microsoft.com/office/drawing/2014/main" id="{47BD0D9E-6D8A-453A-87A1-313E8FE7185B}"/>
              </a:ext>
            </a:extLst>
          </p:cNvPr>
          <p:cNvSpPr>
            <a:spLocks noGrp="1"/>
          </p:cNvSpPr>
          <p:nvPr>
            <p:ph type="ftr" sz="quarter" idx="11"/>
          </p:nvPr>
        </p:nvSpPr>
        <p:spPr/>
        <p:txBody>
          <a:bodyPr/>
          <a:lstStyle/>
          <a:p>
            <a:r>
              <a:rPr lang="en-US"/>
              <a:t>Conference Presentation</a:t>
            </a:r>
            <a:endParaRPr lang="en-US" dirty="0"/>
          </a:p>
        </p:txBody>
      </p:sp>
      <p:sp>
        <p:nvSpPr>
          <p:cNvPr id="5" name="Slide Number Placeholder 4">
            <a:extLst>
              <a:ext uri="{FF2B5EF4-FFF2-40B4-BE49-F238E27FC236}">
                <a16:creationId xmlns:a16="http://schemas.microsoft.com/office/drawing/2014/main" id="{E03CA999-0A50-4D17-9C38-9502129263C0}"/>
              </a:ext>
            </a:extLst>
          </p:cNvPr>
          <p:cNvSpPr>
            <a:spLocks noGrp="1"/>
          </p:cNvSpPr>
          <p:nvPr>
            <p:ph type="sldNum" sz="quarter" idx="12"/>
          </p:nvPr>
        </p:nvSpPr>
        <p:spPr/>
        <p:txBody>
          <a:bodyPr/>
          <a:lstStyle/>
          <a:p>
            <a:fld id="{18D65601-5AE2-46FC-B138-694DDD2B510D}" type="slidenum">
              <a:rPr lang="en-US" smtClean="0"/>
              <a:t>12</a:t>
            </a:fld>
            <a:endParaRPr lang="en-US" dirty="0"/>
          </a:p>
        </p:txBody>
      </p:sp>
      <p:sp>
        <p:nvSpPr>
          <p:cNvPr id="7" name="Title 6">
            <a:extLst>
              <a:ext uri="{FF2B5EF4-FFF2-40B4-BE49-F238E27FC236}">
                <a16:creationId xmlns:a16="http://schemas.microsoft.com/office/drawing/2014/main" id="{19D1CE9A-23B3-4B15-8C24-3C43BDBFC2A3}"/>
              </a:ext>
            </a:extLst>
          </p:cNvPr>
          <p:cNvSpPr>
            <a:spLocks noGrp="1"/>
          </p:cNvSpPr>
          <p:nvPr>
            <p:ph type="title"/>
          </p:nvPr>
        </p:nvSpPr>
        <p:spPr>
          <a:xfrm>
            <a:off x="8178711" y="0"/>
            <a:ext cx="4013289" cy="402210"/>
          </a:xfrm>
        </p:spPr>
        <p:style>
          <a:lnRef idx="3">
            <a:schemeClr val="lt1"/>
          </a:lnRef>
          <a:fillRef idx="1">
            <a:schemeClr val="accent1"/>
          </a:fillRef>
          <a:effectRef idx="1">
            <a:schemeClr val="accent1"/>
          </a:effectRef>
          <a:fontRef idx="minor">
            <a:schemeClr val="lt1"/>
          </a:fontRef>
        </p:style>
        <p:txBody>
          <a:bodyPr/>
          <a:lstStyle/>
          <a:p>
            <a:r>
              <a:rPr lang="en-IN" dirty="0">
                <a:solidFill>
                  <a:schemeClr val="bg1"/>
                </a:solidFill>
              </a:rPr>
              <a:t>	Login Form</a:t>
            </a:r>
          </a:p>
        </p:txBody>
      </p:sp>
    </p:spTree>
    <p:extLst>
      <p:ext uri="{BB962C8B-B14F-4D97-AF65-F5344CB8AC3E}">
        <p14:creationId xmlns:p14="http://schemas.microsoft.com/office/powerpoint/2010/main" val="11406508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31" name="Text Placeholder 30">
            <a:extLst>
              <a:ext uri="{FF2B5EF4-FFF2-40B4-BE49-F238E27FC236}">
                <a16:creationId xmlns:a16="http://schemas.microsoft.com/office/drawing/2014/main" id="{4D4D4E20-249C-406C-BD90-01BEC46489C6}"/>
              </a:ext>
            </a:extLst>
          </p:cNvPr>
          <p:cNvSpPr>
            <a:spLocks noGrp="1"/>
          </p:cNvSpPr>
          <p:nvPr>
            <p:ph type="title"/>
          </p:nvPr>
        </p:nvSpPr>
        <p:spPr>
          <a:xfrm>
            <a:off x="5621805" y="1952076"/>
            <a:ext cx="5350010" cy="705131"/>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2800" dirty="0"/>
              <a:t>Acknowledgement</a:t>
            </a:r>
            <a:endParaRPr lang="en-US" sz="2800" noProof="0" dirty="0"/>
          </a:p>
        </p:txBody>
      </p:sp>
      <p:pic>
        <p:nvPicPr>
          <p:cNvPr id="87" name="Picture Placeholder 86" descr="A person of a person clapping">
            <a:extLst>
              <a:ext uri="{FF2B5EF4-FFF2-40B4-BE49-F238E27FC236}">
                <a16:creationId xmlns:a16="http://schemas.microsoft.com/office/drawing/2014/main" id="{5B66E087-615D-4B7F-9491-E7B61FCBE483}"/>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1" y="0"/>
            <a:ext cx="6311899" cy="6858000"/>
          </a:xfrm>
        </p:spPr>
      </p:pic>
      <p:sp>
        <p:nvSpPr>
          <p:cNvPr id="32" name="Content Placeholder 31">
            <a:extLst>
              <a:ext uri="{FF2B5EF4-FFF2-40B4-BE49-F238E27FC236}">
                <a16:creationId xmlns:a16="http://schemas.microsoft.com/office/drawing/2014/main" id="{92C11CD2-BF1E-4CC9-83F6-2C46282A584F}"/>
              </a:ext>
            </a:extLst>
          </p:cNvPr>
          <p:cNvSpPr>
            <a:spLocks noGrp="1"/>
          </p:cNvSpPr>
          <p:nvPr>
            <p:ph sz="quarter" idx="16"/>
          </p:nvPr>
        </p:nvSpPr>
        <p:spPr>
          <a:xfrm>
            <a:off x="5621805" y="2515552"/>
            <a:ext cx="5418371" cy="2242051"/>
          </a:xfrm>
        </p:spPr>
        <p:txBody>
          <a:bodyPr/>
          <a:lstStyle/>
          <a:p>
            <a:r>
              <a:rPr lang="en-US" dirty="0"/>
              <a:t>I would like to express my special thanks of gratitude to our educator Mr. </a:t>
            </a:r>
            <a:r>
              <a:rPr lang="en-US" dirty="0" err="1"/>
              <a:t>Arjit</a:t>
            </a:r>
            <a:r>
              <a:rPr lang="en-US" dirty="0"/>
              <a:t> Verma, as well as ​​</a:t>
            </a:r>
            <a:r>
              <a:rPr lang="en-US" b="0" i="0" u="none" strike="noStrike" dirty="0">
                <a:effectLst/>
                <a:latin typeface="Avenir Next LT Pro Light" panose="020B0604020202020204" pitchFamily="34" charset="0"/>
              </a:rPr>
              <a:t>and </a:t>
            </a:r>
            <a:r>
              <a:rPr lang="en-US" b="0" i="0" u="none" strike="noStrike" dirty="0" err="1">
                <a:effectLst/>
                <a:latin typeface="Avenir Next LT Pro Light" panose="020B0604020202020204" pitchFamily="34" charset="0"/>
              </a:rPr>
              <a:t>Vijendra</a:t>
            </a:r>
            <a:r>
              <a:rPr lang="en-US" b="0" i="0" u="none" strike="noStrike" dirty="0">
                <a:effectLst/>
                <a:latin typeface="Avenir Next LT Pro Light" panose="020B0604020202020204" pitchFamily="34" charset="0"/>
              </a:rPr>
              <a:t> Mishra and Mahesh Hegde for helping us through out our journey. And </a:t>
            </a:r>
            <a:r>
              <a:rPr lang="en-US" dirty="0">
                <a:latin typeface="Avenir Next LT Pro Light" panose="020B0604020202020204" pitchFamily="34" charset="0"/>
              </a:rPr>
              <a:t>o</a:t>
            </a:r>
            <a:r>
              <a:rPr lang="en-US" b="0" i="0" u="none" strike="noStrike" dirty="0">
                <a:effectLst/>
                <a:latin typeface="Avenir Next LT Pro Light" panose="020B0604020202020204" pitchFamily="34" charset="0"/>
              </a:rPr>
              <a:t>f-course Damini Dutta and Praveen Kumar for the </a:t>
            </a:r>
            <a:r>
              <a:rPr lang="en-US" dirty="0">
                <a:latin typeface="Avenir Next LT Pro Light" panose="020B0604020202020204" pitchFamily="34" charset="0"/>
              </a:rPr>
              <a:t> constant support. Lastly gratitude to all my colleagues who helped me to complete this project before timeline.</a:t>
            </a:r>
          </a:p>
          <a:p>
            <a:endParaRPr lang="en-US" dirty="0"/>
          </a:p>
          <a:p>
            <a:r>
              <a:rPr lang="en-US" dirty="0"/>
              <a:t>​</a:t>
            </a:r>
          </a:p>
        </p:txBody>
      </p:sp>
      <p:sp>
        <p:nvSpPr>
          <p:cNvPr id="3" name="Date Placeholder 2">
            <a:extLst>
              <a:ext uri="{FF2B5EF4-FFF2-40B4-BE49-F238E27FC236}">
                <a16:creationId xmlns:a16="http://schemas.microsoft.com/office/drawing/2014/main" id="{91C3EE37-CF09-4F5B-9420-2F83F2DEF2AF}"/>
              </a:ext>
            </a:extLst>
          </p:cNvPr>
          <p:cNvSpPr>
            <a:spLocks noGrp="1"/>
          </p:cNvSpPr>
          <p:nvPr>
            <p:ph type="dt" sz="half" idx="10"/>
          </p:nvPr>
        </p:nvSpPr>
        <p:spPr>
          <a:xfrm>
            <a:off x="838200" y="6356350"/>
            <a:ext cx="2743200" cy="365125"/>
          </a:xfrm>
        </p:spPr>
        <p:txBody>
          <a:bodyPr/>
          <a:lstStyle/>
          <a:p>
            <a:endParaRPr lang="en-US" dirty="0"/>
          </a:p>
        </p:txBody>
      </p:sp>
      <p:sp>
        <p:nvSpPr>
          <p:cNvPr id="4" name="Footer Placeholder 3">
            <a:extLst>
              <a:ext uri="{FF2B5EF4-FFF2-40B4-BE49-F238E27FC236}">
                <a16:creationId xmlns:a16="http://schemas.microsoft.com/office/drawing/2014/main" id="{516AB2AE-A34B-483D-9A3B-6FF8FDB8B5FB}"/>
              </a:ext>
            </a:extLst>
          </p:cNvPr>
          <p:cNvSpPr>
            <a:spLocks noGrp="1"/>
          </p:cNvSpPr>
          <p:nvPr>
            <p:ph type="ftr" sz="quarter" idx="11"/>
          </p:nvPr>
        </p:nvSpPr>
        <p:spPr>
          <a:xfrm>
            <a:off x="6519230" y="6356350"/>
            <a:ext cx="3152912" cy="365125"/>
          </a:xfrm>
        </p:spPr>
        <p:txBody>
          <a:bodyPr/>
          <a:lstStyle/>
          <a:p>
            <a:endParaRPr lang="en-US" dirty="0"/>
          </a:p>
        </p:txBody>
      </p:sp>
      <p:sp>
        <p:nvSpPr>
          <p:cNvPr id="5" name="Slide Number Placeholder 4">
            <a:extLst>
              <a:ext uri="{FF2B5EF4-FFF2-40B4-BE49-F238E27FC236}">
                <a16:creationId xmlns:a16="http://schemas.microsoft.com/office/drawing/2014/main" id="{E5969419-8F34-4DA7-AE42-353928399E84}"/>
              </a:ext>
            </a:extLst>
          </p:cNvPr>
          <p:cNvSpPr>
            <a:spLocks noGrp="1"/>
          </p:cNvSpPr>
          <p:nvPr>
            <p:ph type="sldNum" sz="quarter" idx="12"/>
          </p:nvPr>
        </p:nvSpPr>
        <p:spPr>
          <a:xfrm>
            <a:off x="10510344" y="6356350"/>
            <a:ext cx="843455" cy="365125"/>
          </a:xfrm>
        </p:spPr>
        <p:txBody>
          <a:bodyPr/>
          <a:lstStyle/>
          <a:p>
            <a:fld id="{18D65601-5AE2-46FC-B138-694DDD2B510D}" type="slidenum">
              <a:rPr lang="en-US" smtClean="0"/>
              <a:pPr/>
              <a:t>13</a:t>
            </a:fld>
            <a:endParaRPr lang="en-US" dirty="0"/>
          </a:p>
        </p:txBody>
      </p:sp>
    </p:spTree>
    <p:extLst>
      <p:ext uri="{BB962C8B-B14F-4D97-AF65-F5344CB8AC3E}">
        <p14:creationId xmlns:p14="http://schemas.microsoft.com/office/powerpoint/2010/main" val="1281836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Picture Placeholder 94" descr="Two people standing facing a crowd of people sitting">
            <a:extLst>
              <a:ext uri="{FF2B5EF4-FFF2-40B4-BE49-F238E27FC236}">
                <a16:creationId xmlns:a16="http://schemas.microsoft.com/office/drawing/2014/main" id="{3FF8EFA2-0949-401A-811D-D6897A5093EA}"/>
              </a:ext>
            </a:extLst>
          </p:cNvPr>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a:stretch/>
        </p:blipFill>
        <p:spPr>
          <a:xfrm>
            <a:off x="0" y="0"/>
            <a:ext cx="12192000" cy="6857999"/>
          </a:xfrm>
        </p:spPr>
      </p:pic>
      <p:sp>
        <p:nvSpPr>
          <p:cNvPr id="8" name="Rectangle 7" descr="Two people standing facing a crowd of people sitting">
            <a:extLst>
              <a:ext uri="{FF2B5EF4-FFF2-40B4-BE49-F238E27FC236}">
                <a16:creationId xmlns:a16="http://schemas.microsoft.com/office/drawing/2014/main" id="{594535C4-A78A-4A5A-9C2E-74F1F35654E6}"/>
              </a:ext>
              <a:ext uri="{C183D7F6-B498-43B3-948B-1728B52AA6E4}">
                <adec:decorative xmlns:adec="http://schemas.microsoft.com/office/drawing/2017/decorative" val="0"/>
              </a:ext>
            </a:extLst>
          </p:cNvPr>
          <p:cNvSpPr/>
          <p:nvPr/>
        </p:nvSpPr>
        <p:spPr>
          <a:xfrm>
            <a:off x="0" y="0"/>
            <a:ext cx="12192000" cy="6858000"/>
          </a:xfrm>
          <a:prstGeom prst="rect">
            <a:avLst/>
          </a:prstGeom>
          <a:solidFill>
            <a:schemeClr val="accent4">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 Placeholder 16">
            <a:extLst>
              <a:ext uri="{FF2B5EF4-FFF2-40B4-BE49-F238E27FC236}">
                <a16:creationId xmlns:a16="http://schemas.microsoft.com/office/drawing/2014/main" id="{94495366-EE59-449D-B7FC-B98DC2FE6C1D}"/>
              </a:ext>
            </a:extLst>
          </p:cNvPr>
          <p:cNvSpPr>
            <a:spLocks noGrp="1"/>
          </p:cNvSpPr>
          <p:nvPr>
            <p:ph type="body" sz="quarter" idx="14"/>
          </p:nvPr>
        </p:nvSpPr>
        <p:spPr>
          <a:xfrm>
            <a:off x="2326488" y="2220583"/>
            <a:ext cx="7981786" cy="2609103"/>
          </a:xfrm>
        </p:spPr>
        <p:txBody>
          <a:bodyPr/>
          <a:lstStyle/>
          <a:p>
            <a:r>
              <a:rPr lang="en-US" sz="3200" dirty="0">
                <a:solidFill>
                  <a:srgbClr val="FFFF00"/>
                </a:solidFill>
              </a:rPr>
              <a:t>Thank You</a:t>
            </a:r>
          </a:p>
          <a:p>
            <a:r>
              <a:rPr lang="en-US" sz="2000" dirty="0">
                <a:solidFill>
                  <a:srgbClr val="FFFF00"/>
                </a:solidFill>
              </a:rPr>
              <a:t>Prashansa Priya​​</a:t>
            </a:r>
          </a:p>
          <a:p>
            <a:r>
              <a:rPr lang="en-US" sz="2000" dirty="0">
                <a:solidFill>
                  <a:srgbClr val="FFFF00"/>
                </a:solidFill>
              </a:rPr>
              <a:t>9538046457</a:t>
            </a:r>
          </a:p>
          <a:p>
            <a:r>
              <a:rPr lang="en-US" sz="2000" dirty="0">
                <a:solidFill>
                  <a:srgbClr val="FFFF00"/>
                </a:solidFill>
              </a:rPr>
              <a:t>prashansa.priya@publicissapient.com</a:t>
            </a:r>
          </a:p>
          <a:p>
            <a:endParaRPr lang="en-US" sz="3200" dirty="0"/>
          </a:p>
        </p:txBody>
      </p:sp>
      <p:sp>
        <p:nvSpPr>
          <p:cNvPr id="41" name="Text Placeholder 40">
            <a:extLst>
              <a:ext uri="{FF2B5EF4-FFF2-40B4-BE49-F238E27FC236}">
                <a16:creationId xmlns:a16="http://schemas.microsoft.com/office/drawing/2014/main" id="{1404CCDC-501B-496D-9029-79E903535B54}"/>
              </a:ext>
            </a:extLst>
          </p:cNvPr>
          <p:cNvSpPr>
            <a:spLocks noGrp="1"/>
          </p:cNvSpPr>
          <p:nvPr>
            <p:ph type="title"/>
          </p:nvPr>
        </p:nvSpPr>
        <p:spPr>
          <a:xfrm>
            <a:off x="5010083" y="5448575"/>
            <a:ext cx="4881563" cy="463550"/>
          </a:xfr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a:r>
              <a:rPr lang="en-US" dirty="0"/>
              <a:t>​</a:t>
            </a:r>
          </a:p>
          <a:p>
            <a:pPr lvl="0"/>
            <a:endParaRPr lang="en-US" dirty="0"/>
          </a:p>
        </p:txBody>
      </p:sp>
      <p:cxnSp>
        <p:nvCxnSpPr>
          <p:cNvPr id="86" name="Straight Connector 85">
            <a:extLst>
              <a:ext uri="{FF2B5EF4-FFF2-40B4-BE49-F238E27FC236}">
                <a16:creationId xmlns:a16="http://schemas.microsoft.com/office/drawing/2014/main" id="{F4C50844-6236-4709-89E7-EDEB329350EB}"/>
              </a:ext>
              <a:ext uri="{C183D7F6-B498-43B3-948B-1728B52AA6E4}">
                <adec:decorative xmlns:adec="http://schemas.microsoft.com/office/drawing/2017/decorative" val="1"/>
              </a:ext>
            </a:extLst>
          </p:cNvPr>
          <p:cNvCxnSpPr>
            <a:cxnSpLocks/>
          </p:cNvCxnSpPr>
          <p:nvPr/>
        </p:nvCxnSpPr>
        <p:spPr>
          <a:xfrm>
            <a:off x="2432366" y="2979342"/>
            <a:ext cx="69604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F9F0A4C6-E394-4175-B209-3CE54B720656}"/>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14</a:t>
            </a:fld>
            <a:endParaRPr lang="en-US" dirty="0"/>
          </a:p>
        </p:txBody>
      </p:sp>
    </p:spTree>
    <p:extLst>
      <p:ext uri="{BB962C8B-B14F-4D97-AF65-F5344CB8AC3E}">
        <p14:creationId xmlns:p14="http://schemas.microsoft.com/office/powerpoint/2010/main" val="16701975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7B7E5B3-F6B1-4A5C-A942-9728FEC5764C}"/>
              </a:ext>
              <a:ext uri="{C183D7F6-B498-43B3-948B-1728B52AA6E4}">
                <adec:decorative xmlns:adec="http://schemas.microsoft.com/office/drawing/2017/decorative" val="1"/>
              </a:ext>
            </a:extLst>
          </p:cNvPr>
          <p:cNvSpPr/>
          <p:nvPr/>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Straight Connector 21">
            <a:extLst>
              <a:ext uri="{FF2B5EF4-FFF2-40B4-BE49-F238E27FC236}">
                <a16:creationId xmlns:a16="http://schemas.microsoft.com/office/drawing/2014/main" id="{11C0FA35-FBFE-4B23-B0D5-ECBC4C90532E}"/>
              </a:ext>
              <a:ext uri="{C183D7F6-B498-43B3-948B-1728B52AA6E4}">
                <adec:decorative xmlns:adec="http://schemas.microsoft.com/office/drawing/2017/decorative" val="1"/>
              </a:ext>
            </a:extLst>
          </p:cNvPr>
          <p:cNvCxnSpPr>
            <a:cxnSpLocks/>
          </p:cNvCxnSpPr>
          <p:nvPr/>
        </p:nvCxnSpPr>
        <p:spPr>
          <a:xfrm>
            <a:off x="1389360" y="0"/>
            <a:ext cx="0" cy="171338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Freeform: Shape 9" descr="Woman in yellow sweater">
            <a:extLst>
              <a:ext uri="{FF2B5EF4-FFF2-40B4-BE49-F238E27FC236}">
                <a16:creationId xmlns:a16="http://schemas.microsoft.com/office/drawing/2014/main" id="{DF86A9A9-A7D9-41CC-88B0-542857E36DAE}"/>
              </a:ext>
            </a:extLst>
          </p:cNvPr>
          <p:cNvSpPr/>
          <p:nvPr/>
        </p:nvSpPr>
        <p:spPr>
          <a:xfrm>
            <a:off x="7423494" y="44575"/>
            <a:ext cx="5086350" cy="6857586"/>
          </a:xfrm>
          <a:custGeom>
            <a:avLst/>
            <a:gdLst>
              <a:gd name="connsiteX0" fmla="*/ 1447800 w 5086350"/>
              <a:gd name="connsiteY0" fmla="*/ 0 h 6877050"/>
              <a:gd name="connsiteX1" fmla="*/ 1209675 w 5086350"/>
              <a:gd name="connsiteY1" fmla="*/ 266700 h 6877050"/>
              <a:gd name="connsiteX2" fmla="*/ 933450 w 5086350"/>
              <a:gd name="connsiteY2" fmla="*/ 762000 h 6877050"/>
              <a:gd name="connsiteX3" fmla="*/ 742950 w 5086350"/>
              <a:gd name="connsiteY3" fmla="*/ 1038225 h 6877050"/>
              <a:gd name="connsiteX4" fmla="*/ 457200 w 5086350"/>
              <a:gd name="connsiteY4" fmla="*/ 1476375 h 6877050"/>
              <a:gd name="connsiteX5" fmla="*/ 419100 w 5086350"/>
              <a:gd name="connsiteY5" fmla="*/ 2057400 h 6877050"/>
              <a:gd name="connsiteX6" fmla="*/ 523875 w 5086350"/>
              <a:gd name="connsiteY6" fmla="*/ 2333625 h 6877050"/>
              <a:gd name="connsiteX7" fmla="*/ 609600 w 5086350"/>
              <a:gd name="connsiteY7" fmla="*/ 2419350 h 6877050"/>
              <a:gd name="connsiteX8" fmla="*/ 628650 w 5086350"/>
              <a:gd name="connsiteY8" fmla="*/ 3000375 h 6877050"/>
              <a:gd name="connsiteX9" fmla="*/ 561975 w 5086350"/>
              <a:gd name="connsiteY9" fmla="*/ 3381375 h 6877050"/>
              <a:gd name="connsiteX10" fmla="*/ 304800 w 5086350"/>
              <a:gd name="connsiteY10" fmla="*/ 3733800 h 6877050"/>
              <a:gd name="connsiteX11" fmla="*/ 200025 w 5086350"/>
              <a:gd name="connsiteY11" fmla="*/ 3981450 h 6877050"/>
              <a:gd name="connsiteX12" fmla="*/ 152400 w 5086350"/>
              <a:gd name="connsiteY12" fmla="*/ 4867275 h 6877050"/>
              <a:gd name="connsiteX13" fmla="*/ 0 w 5086350"/>
              <a:gd name="connsiteY13" fmla="*/ 5114925 h 6877050"/>
              <a:gd name="connsiteX14" fmla="*/ 190500 w 5086350"/>
              <a:gd name="connsiteY14" fmla="*/ 5095875 h 6877050"/>
              <a:gd name="connsiteX15" fmla="*/ 228600 w 5086350"/>
              <a:gd name="connsiteY15" fmla="*/ 5657850 h 6877050"/>
              <a:gd name="connsiteX16" fmla="*/ 333375 w 5086350"/>
              <a:gd name="connsiteY16" fmla="*/ 6076950 h 6877050"/>
              <a:gd name="connsiteX17" fmla="*/ 609600 w 5086350"/>
              <a:gd name="connsiteY17" fmla="*/ 6800850 h 6877050"/>
              <a:gd name="connsiteX18" fmla="*/ 638175 w 5086350"/>
              <a:gd name="connsiteY18" fmla="*/ 6877050 h 6877050"/>
              <a:gd name="connsiteX19" fmla="*/ 5019675 w 5086350"/>
              <a:gd name="connsiteY19" fmla="*/ 6877050 h 6877050"/>
              <a:gd name="connsiteX20" fmla="*/ 4886325 w 5086350"/>
              <a:gd name="connsiteY20" fmla="*/ 6677025 h 6877050"/>
              <a:gd name="connsiteX21" fmla="*/ 4848225 w 5086350"/>
              <a:gd name="connsiteY21" fmla="*/ 6591300 h 6877050"/>
              <a:gd name="connsiteX22" fmla="*/ 4848225 w 5086350"/>
              <a:gd name="connsiteY22" fmla="*/ 6543675 h 6877050"/>
              <a:gd name="connsiteX23" fmla="*/ 4848225 w 5086350"/>
              <a:gd name="connsiteY23" fmla="*/ 6496050 h 6877050"/>
              <a:gd name="connsiteX24" fmla="*/ 4943475 w 5086350"/>
              <a:gd name="connsiteY24" fmla="*/ 6391275 h 6877050"/>
              <a:gd name="connsiteX25" fmla="*/ 5038725 w 5086350"/>
              <a:gd name="connsiteY25" fmla="*/ 6219825 h 6877050"/>
              <a:gd name="connsiteX26" fmla="*/ 5086350 w 5086350"/>
              <a:gd name="connsiteY26" fmla="*/ 6067425 h 6877050"/>
              <a:gd name="connsiteX27" fmla="*/ 5086350 w 5086350"/>
              <a:gd name="connsiteY27" fmla="*/ 5543550 h 6877050"/>
              <a:gd name="connsiteX28" fmla="*/ 5067300 w 5086350"/>
              <a:gd name="connsiteY28" fmla="*/ 5124450 h 6877050"/>
              <a:gd name="connsiteX29" fmla="*/ 4972050 w 5086350"/>
              <a:gd name="connsiteY29" fmla="*/ 4572000 h 6877050"/>
              <a:gd name="connsiteX30" fmla="*/ 4819650 w 5086350"/>
              <a:gd name="connsiteY30" fmla="*/ 4048125 h 6877050"/>
              <a:gd name="connsiteX31" fmla="*/ 4733925 w 5086350"/>
              <a:gd name="connsiteY31" fmla="*/ 3914775 h 6877050"/>
              <a:gd name="connsiteX32" fmla="*/ 4638675 w 5086350"/>
              <a:gd name="connsiteY32" fmla="*/ 3657600 h 6877050"/>
              <a:gd name="connsiteX33" fmla="*/ 4524375 w 5086350"/>
              <a:gd name="connsiteY33" fmla="*/ 3209925 h 6877050"/>
              <a:gd name="connsiteX34" fmla="*/ 4410075 w 5086350"/>
              <a:gd name="connsiteY34" fmla="*/ 2867025 h 6877050"/>
              <a:gd name="connsiteX35" fmla="*/ 4276725 w 5086350"/>
              <a:gd name="connsiteY35" fmla="*/ 2667000 h 6877050"/>
              <a:gd name="connsiteX36" fmla="*/ 4105275 w 5086350"/>
              <a:gd name="connsiteY36" fmla="*/ 2466975 h 6877050"/>
              <a:gd name="connsiteX37" fmla="*/ 3648075 w 5086350"/>
              <a:gd name="connsiteY37" fmla="*/ 2505075 h 6877050"/>
              <a:gd name="connsiteX38" fmla="*/ 3505200 w 5086350"/>
              <a:gd name="connsiteY38" fmla="*/ 2371725 h 6877050"/>
              <a:gd name="connsiteX39" fmla="*/ 3257550 w 5086350"/>
              <a:gd name="connsiteY39" fmla="*/ 1466850 h 6877050"/>
              <a:gd name="connsiteX40" fmla="*/ 3028950 w 5086350"/>
              <a:gd name="connsiteY40" fmla="*/ 790575 h 6877050"/>
              <a:gd name="connsiteX41" fmla="*/ 3028950 w 5086350"/>
              <a:gd name="connsiteY41" fmla="*/ 714375 h 6877050"/>
              <a:gd name="connsiteX42" fmla="*/ 3009900 w 5086350"/>
              <a:gd name="connsiteY42" fmla="*/ 647700 h 6877050"/>
              <a:gd name="connsiteX43" fmla="*/ 2990850 w 5086350"/>
              <a:gd name="connsiteY43" fmla="*/ 542925 h 6877050"/>
              <a:gd name="connsiteX44" fmla="*/ 2819400 w 5086350"/>
              <a:gd name="connsiteY44" fmla="*/ 257175 h 6877050"/>
              <a:gd name="connsiteX45" fmla="*/ 2552700 w 5086350"/>
              <a:gd name="connsiteY45" fmla="*/ 9525 h 6877050"/>
              <a:gd name="connsiteX46" fmla="*/ 1447800 w 5086350"/>
              <a:gd name="connsiteY46" fmla="*/ 0 h 6877050"/>
              <a:gd name="connsiteX0" fmla="*/ 1447800 w 5086350"/>
              <a:gd name="connsiteY0" fmla="*/ 0 h 6877050"/>
              <a:gd name="connsiteX1" fmla="*/ 1209675 w 5086350"/>
              <a:gd name="connsiteY1" fmla="*/ 266700 h 6877050"/>
              <a:gd name="connsiteX2" fmla="*/ 933450 w 5086350"/>
              <a:gd name="connsiteY2" fmla="*/ 762000 h 6877050"/>
              <a:gd name="connsiteX3" fmla="*/ 742950 w 5086350"/>
              <a:gd name="connsiteY3" fmla="*/ 1038225 h 6877050"/>
              <a:gd name="connsiteX4" fmla="*/ 457200 w 5086350"/>
              <a:gd name="connsiteY4" fmla="*/ 1476375 h 6877050"/>
              <a:gd name="connsiteX5" fmla="*/ 419100 w 5086350"/>
              <a:gd name="connsiteY5" fmla="*/ 2057400 h 6877050"/>
              <a:gd name="connsiteX6" fmla="*/ 523875 w 5086350"/>
              <a:gd name="connsiteY6" fmla="*/ 2333625 h 6877050"/>
              <a:gd name="connsiteX7" fmla="*/ 609600 w 5086350"/>
              <a:gd name="connsiteY7" fmla="*/ 2419350 h 6877050"/>
              <a:gd name="connsiteX8" fmla="*/ 628650 w 5086350"/>
              <a:gd name="connsiteY8" fmla="*/ 3000375 h 6877050"/>
              <a:gd name="connsiteX9" fmla="*/ 561975 w 5086350"/>
              <a:gd name="connsiteY9" fmla="*/ 3381375 h 6877050"/>
              <a:gd name="connsiteX10" fmla="*/ 304800 w 5086350"/>
              <a:gd name="connsiteY10" fmla="*/ 3733800 h 6877050"/>
              <a:gd name="connsiteX11" fmla="*/ 200025 w 5086350"/>
              <a:gd name="connsiteY11" fmla="*/ 3981450 h 6877050"/>
              <a:gd name="connsiteX12" fmla="*/ 152400 w 5086350"/>
              <a:gd name="connsiteY12" fmla="*/ 4867275 h 6877050"/>
              <a:gd name="connsiteX13" fmla="*/ 0 w 5086350"/>
              <a:gd name="connsiteY13" fmla="*/ 5114925 h 6877050"/>
              <a:gd name="connsiteX14" fmla="*/ 190500 w 5086350"/>
              <a:gd name="connsiteY14" fmla="*/ 5095875 h 6877050"/>
              <a:gd name="connsiteX15" fmla="*/ 228600 w 5086350"/>
              <a:gd name="connsiteY15" fmla="*/ 5657850 h 6877050"/>
              <a:gd name="connsiteX16" fmla="*/ 333375 w 5086350"/>
              <a:gd name="connsiteY16" fmla="*/ 6076950 h 6877050"/>
              <a:gd name="connsiteX17" fmla="*/ 609600 w 5086350"/>
              <a:gd name="connsiteY17" fmla="*/ 6800850 h 6877050"/>
              <a:gd name="connsiteX18" fmla="*/ 638175 w 5086350"/>
              <a:gd name="connsiteY18" fmla="*/ 6877050 h 6877050"/>
              <a:gd name="connsiteX19" fmla="*/ 5019675 w 5086350"/>
              <a:gd name="connsiteY19" fmla="*/ 6877050 h 6877050"/>
              <a:gd name="connsiteX20" fmla="*/ 4886325 w 5086350"/>
              <a:gd name="connsiteY20" fmla="*/ 6677025 h 6877050"/>
              <a:gd name="connsiteX21" fmla="*/ 4848225 w 5086350"/>
              <a:gd name="connsiteY21" fmla="*/ 6591300 h 6877050"/>
              <a:gd name="connsiteX22" fmla="*/ 4848225 w 5086350"/>
              <a:gd name="connsiteY22" fmla="*/ 6543675 h 6877050"/>
              <a:gd name="connsiteX23" fmla="*/ 4848225 w 5086350"/>
              <a:gd name="connsiteY23" fmla="*/ 6496050 h 6877050"/>
              <a:gd name="connsiteX24" fmla="*/ 4943475 w 5086350"/>
              <a:gd name="connsiteY24" fmla="*/ 6391275 h 6877050"/>
              <a:gd name="connsiteX25" fmla="*/ 5038725 w 5086350"/>
              <a:gd name="connsiteY25" fmla="*/ 6219825 h 6877050"/>
              <a:gd name="connsiteX26" fmla="*/ 5086350 w 5086350"/>
              <a:gd name="connsiteY26" fmla="*/ 6067425 h 6877050"/>
              <a:gd name="connsiteX27" fmla="*/ 5086350 w 5086350"/>
              <a:gd name="connsiteY27" fmla="*/ 5543550 h 6877050"/>
              <a:gd name="connsiteX28" fmla="*/ 5067300 w 5086350"/>
              <a:gd name="connsiteY28" fmla="*/ 5124450 h 6877050"/>
              <a:gd name="connsiteX29" fmla="*/ 4972050 w 5086350"/>
              <a:gd name="connsiteY29" fmla="*/ 4572000 h 6877050"/>
              <a:gd name="connsiteX30" fmla="*/ 4819650 w 5086350"/>
              <a:gd name="connsiteY30" fmla="*/ 4048125 h 6877050"/>
              <a:gd name="connsiteX31" fmla="*/ 4733925 w 5086350"/>
              <a:gd name="connsiteY31" fmla="*/ 3914775 h 6877050"/>
              <a:gd name="connsiteX32" fmla="*/ 4638675 w 5086350"/>
              <a:gd name="connsiteY32" fmla="*/ 3657600 h 6877050"/>
              <a:gd name="connsiteX33" fmla="*/ 4524375 w 5086350"/>
              <a:gd name="connsiteY33" fmla="*/ 3209925 h 6877050"/>
              <a:gd name="connsiteX34" fmla="*/ 4410075 w 5086350"/>
              <a:gd name="connsiteY34" fmla="*/ 2867025 h 6877050"/>
              <a:gd name="connsiteX35" fmla="*/ 4276725 w 5086350"/>
              <a:gd name="connsiteY35" fmla="*/ 2667000 h 6877050"/>
              <a:gd name="connsiteX36" fmla="*/ 4105275 w 5086350"/>
              <a:gd name="connsiteY36" fmla="*/ 2466975 h 6877050"/>
              <a:gd name="connsiteX37" fmla="*/ 3648075 w 5086350"/>
              <a:gd name="connsiteY37" fmla="*/ 2505075 h 6877050"/>
              <a:gd name="connsiteX38" fmla="*/ 3505200 w 5086350"/>
              <a:gd name="connsiteY38" fmla="*/ 2371725 h 6877050"/>
              <a:gd name="connsiteX39" fmla="*/ 3257550 w 5086350"/>
              <a:gd name="connsiteY39" fmla="*/ 1466850 h 6877050"/>
              <a:gd name="connsiteX40" fmla="*/ 3028950 w 5086350"/>
              <a:gd name="connsiteY40" fmla="*/ 790575 h 6877050"/>
              <a:gd name="connsiteX41" fmla="*/ 3028950 w 5086350"/>
              <a:gd name="connsiteY41" fmla="*/ 714375 h 6877050"/>
              <a:gd name="connsiteX42" fmla="*/ 3009900 w 5086350"/>
              <a:gd name="connsiteY42" fmla="*/ 647700 h 6877050"/>
              <a:gd name="connsiteX43" fmla="*/ 2961636 w 5086350"/>
              <a:gd name="connsiteY43" fmla="*/ 575061 h 6877050"/>
              <a:gd name="connsiteX44" fmla="*/ 2819400 w 5086350"/>
              <a:gd name="connsiteY44" fmla="*/ 257175 h 6877050"/>
              <a:gd name="connsiteX45" fmla="*/ 2552700 w 5086350"/>
              <a:gd name="connsiteY45" fmla="*/ 9525 h 6877050"/>
              <a:gd name="connsiteX46" fmla="*/ 1447800 w 5086350"/>
              <a:gd name="connsiteY46" fmla="*/ 0 h 6877050"/>
              <a:gd name="connsiteX0" fmla="*/ 1447800 w 5086350"/>
              <a:gd name="connsiteY0" fmla="*/ 0 h 6877050"/>
              <a:gd name="connsiteX1" fmla="*/ 1209675 w 5086350"/>
              <a:gd name="connsiteY1" fmla="*/ 266700 h 6877050"/>
              <a:gd name="connsiteX2" fmla="*/ 933450 w 5086350"/>
              <a:gd name="connsiteY2" fmla="*/ 762000 h 6877050"/>
              <a:gd name="connsiteX3" fmla="*/ 742950 w 5086350"/>
              <a:gd name="connsiteY3" fmla="*/ 1038225 h 6877050"/>
              <a:gd name="connsiteX4" fmla="*/ 457200 w 5086350"/>
              <a:gd name="connsiteY4" fmla="*/ 1476375 h 6877050"/>
              <a:gd name="connsiteX5" fmla="*/ 419100 w 5086350"/>
              <a:gd name="connsiteY5" fmla="*/ 2057400 h 6877050"/>
              <a:gd name="connsiteX6" fmla="*/ 523875 w 5086350"/>
              <a:gd name="connsiteY6" fmla="*/ 2333625 h 6877050"/>
              <a:gd name="connsiteX7" fmla="*/ 609600 w 5086350"/>
              <a:gd name="connsiteY7" fmla="*/ 2419350 h 6877050"/>
              <a:gd name="connsiteX8" fmla="*/ 628650 w 5086350"/>
              <a:gd name="connsiteY8" fmla="*/ 3000375 h 6877050"/>
              <a:gd name="connsiteX9" fmla="*/ 561975 w 5086350"/>
              <a:gd name="connsiteY9" fmla="*/ 3381375 h 6877050"/>
              <a:gd name="connsiteX10" fmla="*/ 304800 w 5086350"/>
              <a:gd name="connsiteY10" fmla="*/ 3733800 h 6877050"/>
              <a:gd name="connsiteX11" fmla="*/ 200025 w 5086350"/>
              <a:gd name="connsiteY11" fmla="*/ 3981450 h 6877050"/>
              <a:gd name="connsiteX12" fmla="*/ 152400 w 5086350"/>
              <a:gd name="connsiteY12" fmla="*/ 4867275 h 6877050"/>
              <a:gd name="connsiteX13" fmla="*/ 0 w 5086350"/>
              <a:gd name="connsiteY13" fmla="*/ 5114925 h 6877050"/>
              <a:gd name="connsiteX14" fmla="*/ 190500 w 5086350"/>
              <a:gd name="connsiteY14" fmla="*/ 5095875 h 6877050"/>
              <a:gd name="connsiteX15" fmla="*/ 228600 w 5086350"/>
              <a:gd name="connsiteY15" fmla="*/ 5657850 h 6877050"/>
              <a:gd name="connsiteX16" fmla="*/ 333375 w 5086350"/>
              <a:gd name="connsiteY16" fmla="*/ 6076950 h 6877050"/>
              <a:gd name="connsiteX17" fmla="*/ 609600 w 5086350"/>
              <a:gd name="connsiteY17" fmla="*/ 6800850 h 6877050"/>
              <a:gd name="connsiteX18" fmla="*/ 638175 w 5086350"/>
              <a:gd name="connsiteY18" fmla="*/ 6877050 h 6877050"/>
              <a:gd name="connsiteX19" fmla="*/ 5019675 w 5086350"/>
              <a:gd name="connsiteY19" fmla="*/ 6877050 h 6877050"/>
              <a:gd name="connsiteX20" fmla="*/ 4886325 w 5086350"/>
              <a:gd name="connsiteY20" fmla="*/ 6677025 h 6877050"/>
              <a:gd name="connsiteX21" fmla="*/ 4848225 w 5086350"/>
              <a:gd name="connsiteY21" fmla="*/ 6591300 h 6877050"/>
              <a:gd name="connsiteX22" fmla="*/ 4848225 w 5086350"/>
              <a:gd name="connsiteY22" fmla="*/ 6543675 h 6877050"/>
              <a:gd name="connsiteX23" fmla="*/ 4848225 w 5086350"/>
              <a:gd name="connsiteY23" fmla="*/ 6496050 h 6877050"/>
              <a:gd name="connsiteX24" fmla="*/ 4943475 w 5086350"/>
              <a:gd name="connsiteY24" fmla="*/ 6391275 h 6877050"/>
              <a:gd name="connsiteX25" fmla="*/ 5038725 w 5086350"/>
              <a:gd name="connsiteY25" fmla="*/ 6219825 h 6877050"/>
              <a:gd name="connsiteX26" fmla="*/ 5086350 w 5086350"/>
              <a:gd name="connsiteY26" fmla="*/ 6067425 h 6877050"/>
              <a:gd name="connsiteX27" fmla="*/ 5086350 w 5086350"/>
              <a:gd name="connsiteY27" fmla="*/ 5543550 h 6877050"/>
              <a:gd name="connsiteX28" fmla="*/ 5067300 w 5086350"/>
              <a:gd name="connsiteY28" fmla="*/ 5124450 h 6877050"/>
              <a:gd name="connsiteX29" fmla="*/ 4972050 w 5086350"/>
              <a:gd name="connsiteY29" fmla="*/ 4572000 h 6877050"/>
              <a:gd name="connsiteX30" fmla="*/ 4819650 w 5086350"/>
              <a:gd name="connsiteY30" fmla="*/ 4048125 h 6877050"/>
              <a:gd name="connsiteX31" fmla="*/ 4733925 w 5086350"/>
              <a:gd name="connsiteY31" fmla="*/ 3914775 h 6877050"/>
              <a:gd name="connsiteX32" fmla="*/ 4638675 w 5086350"/>
              <a:gd name="connsiteY32" fmla="*/ 3657600 h 6877050"/>
              <a:gd name="connsiteX33" fmla="*/ 4524375 w 5086350"/>
              <a:gd name="connsiteY33" fmla="*/ 3209925 h 6877050"/>
              <a:gd name="connsiteX34" fmla="*/ 4410075 w 5086350"/>
              <a:gd name="connsiteY34" fmla="*/ 2867025 h 6877050"/>
              <a:gd name="connsiteX35" fmla="*/ 4276725 w 5086350"/>
              <a:gd name="connsiteY35" fmla="*/ 2667000 h 6877050"/>
              <a:gd name="connsiteX36" fmla="*/ 4105275 w 5086350"/>
              <a:gd name="connsiteY36" fmla="*/ 2466975 h 6877050"/>
              <a:gd name="connsiteX37" fmla="*/ 3648075 w 5086350"/>
              <a:gd name="connsiteY37" fmla="*/ 2505075 h 6877050"/>
              <a:gd name="connsiteX38" fmla="*/ 3505200 w 5086350"/>
              <a:gd name="connsiteY38" fmla="*/ 2371725 h 6877050"/>
              <a:gd name="connsiteX39" fmla="*/ 3257550 w 5086350"/>
              <a:gd name="connsiteY39" fmla="*/ 1466850 h 6877050"/>
              <a:gd name="connsiteX40" fmla="*/ 3028950 w 5086350"/>
              <a:gd name="connsiteY40" fmla="*/ 790575 h 6877050"/>
              <a:gd name="connsiteX41" fmla="*/ 3028950 w 5086350"/>
              <a:gd name="connsiteY41" fmla="*/ 714375 h 6877050"/>
              <a:gd name="connsiteX42" fmla="*/ 3009900 w 5086350"/>
              <a:gd name="connsiteY42" fmla="*/ 647700 h 6877050"/>
              <a:gd name="connsiteX43" fmla="*/ 2961636 w 5086350"/>
              <a:gd name="connsiteY43" fmla="*/ 575061 h 6877050"/>
              <a:gd name="connsiteX44" fmla="*/ 2819400 w 5086350"/>
              <a:gd name="connsiteY44" fmla="*/ 257175 h 6877050"/>
              <a:gd name="connsiteX45" fmla="*/ 2552700 w 5086350"/>
              <a:gd name="connsiteY45" fmla="*/ 9525 h 6877050"/>
              <a:gd name="connsiteX46" fmla="*/ 1447800 w 5086350"/>
              <a:gd name="connsiteY46" fmla="*/ 0 h 6877050"/>
              <a:gd name="connsiteX0" fmla="*/ 1447800 w 5086350"/>
              <a:gd name="connsiteY0" fmla="*/ 0 h 6877050"/>
              <a:gd name="connsiteX1" fmla="*/ 1209675 w 5086350"/>
              <a:gd name="connsiteY1" fmla="*/ 266700 h 6877050"/>
              <a:gd name="connsiteX2" fmla="*/ 933450 w 5086350"/>
              <a:gd name="connsiteY2" fmla="*/ 762000 h 6877050"/>
              <a:gd name="connsiteX3" fmla="*/ 742950 w 5086350"/>
              <a:gd name="connsiteY3" fmla="*/ 1038225 h 6877050"/>
              <a:gd name="connsiteX4" fmla="*/ 457200 w 5086350"/>
              <a:gd name="connsiteY4" fmla="*/ 1476375 h 6877050"/>
              <a:gd name="connsiteX5" fmla="*/ 419100 w 5086350"/>
              <a:gd name="connsiteY5" fmla="*/ 2057400 h 6877050"/>
              <a:gd name="connsiteX6" fmla="*/ 523875 w 5086350"/>
              <a:gd name="connsiteY6" fmla="*/ 2333625 h 6877050"/>
              <a:gd name="connsiteX7" fmla="*/ 609600 w 5086350"/>
              <a:gd name="connsiteY7" fmla="*/ 2419350 h 6877050"/>
              <a:gd name="connsiteX8" fmla="*/ 628650 w 5086350"/>
              <a:gd name="connsiteY8" fmla="*/ 3000375 h 6877050"/>
              <a:gd name="connsiteX9" fmla="*/ 561975 w 5086350"/>
              <a:gd name="connsiteY9" fmla="*/ 3381375 h 6877050"/>
              <a:gd name="connsiteX10" fmla="*/ 304800 w 5086350"/>
              <a:gd name="connsiteY10" fmla="*/ 3733800 h 6877050"/>
              <a:gd name="connsiteX11" fmla="*/ 200025 w 5086350"/>
              <a:gd name="connsiteY11" fmla="*/ 3981450 h 6877050"/>
              <a:gd name="connsiteX12" fmla="*/ 152400 w 5086350"/>
              <a:gd name="connsiteY12" fmla="*/ 4867275 h 6877050"/>
              <a:gd name="connsiteX13" fmla="*/ 0 w 5086350"/>
              <a:gd name="connsiteY13" fmla="*/ 5114925 h 6877050"/>
              <a:gd name="connsiteX14" fmla="*/ 190500 w 5086350"/>
              <a:gd name="connsiteY14" fmla="*/ 5095875 h 6877050"/>
              <a:gd name="connsiteX15" fmla="*/ 228600 w 5086350"/>
              <a:gd name="connsiteY15" fmla="*/ 5657850 h 6877050"/>
              <a:gd name="connsiteX16" fmla="*/ 333375 w 5086350"/>
              <a:gd name="connsiteY16" fmla="*/ 6076950 h 6877050"/>
              <a:gd name="connsiteX17" fmla="*/ 609600 w 5086350"/>
              <a:gd name="connsiteY17" fmla="*/ 6800850 h 6877050"/>
              <a:gd name="connsiteX18" fmla="*/ 638175 w 5086350"/>
              <a:gd name="connsiteY18" fmla="*/ 6877050 h 6877050"/>
              <a:gd name="connsiteX19" fmla="*/ 5019675 w 5086350"/>
              <a:gd name="connsiteY19" fmla="*/ 6877050 h 6877050"/>
              <a:gd name="connsiteX20" fmla="*/ 4886325 w 5086350"/>
              <a:gd name="connsiteY20" fmla="*/ 6677025 h 6877050"/>
              <a:gd name="connsiteX21" fmla="*/ 4848225 w 5086350"/>
              <a:gd name="connsiteY21" fmla="*/ 6591300 h 6877050"/>
              <a:gd name="connsiteX22" fmla="*/ 4848225 w 5086350"/>
              <a:gd name="connsiteY22" fmla="*/ 6543675 h 6877050"/>
              <a:gd name="connsiteX23" fmla="*/ 4848225 w 5086350"/>
              <a:gd name="connsiteY23" fmla="*/ 6496050 h 6877050"/>
              <a:gd name="connsiteX24" fmla="*/ 4943475 w 5086350"/>
              <a:gd name="connsiteY24" fmla="*/ 6391275 h 6877050"/>
              <a:gd name="connsiteX25" fmla="*/ 5038725 w 5086350"/>
              <a:gd name="connsiteY25" fmla="*/ 6219825 h 6877050"/>
              <a:gd name="connsiteX26" fmla="*/ 5086350 w 5086350"/>
              <a:gd name="connsiteY26" fmla="*/ 6067425 h 6877050"/>
              <a:gd name="connsiteX27" fmla="*/ 5086350 w 5086350"/>
              <a:gd name="connsiteY27" fmla="*/ 5543550 h 6877050"/>
              <a:gd name="connsiteX28" fmla="*/ 5067300 w 5086350"/>
              <a:gd name="connsiteY28" fmla="*/ 5124450 h 6877050"/>
              <a:gd name="connsiteX29" fmla="*/ 4972050 w 5086350"/>
              <a:gd name="connsiteY29" fmla="*/ 4572000 h 6877050"/>
              <a:gd name="connsiteX30" fmla="*/ 4819650 w 5086350"/>
              <a:gd name="connsiteY30" fmla="*/ 4048125 h 6877050"/>
              <a:gd name="connsiteX31" fmla="*/ 4733925 w 5086350"/>
              <a:gd name="connsiteY31" fmla="*/ 3914775 h 6877050"/>
              <a:gd name="connsiteX32" fmla="*/ 4638675 w 5086350"/>
              <a:gd name="connsiteY32" fmla="*/ 3657600 h 6877050"/>
              <a:gd name="connsiteX33" fmla="*/ 4524375 w 5086350"/>
              <a:gd name="connsiteY33" fmla="*/ 3209925 h 6877050"/>
              <a:gd name="connsiteX34" fmla="*/ 4410075 w 5086350"/>
              <a:gd name="connsiteY34" fmla="*/ 2867025 h 6877050"/>
              <a:gd name="connsiteX35" fmla="*/ 4276725 w 5086350"/>
              <a:gd name="connsiteY35" fmla="*/ 2667000 h 6877050"/>
              <a:gd name="connsiteX36" fmla="*/ 4105275 w 5086350"/>
              <a:gd name="connsiteY36" fmla="*/ 2466975 h 6877050"/>
              <a:gd name="connsiteX37" fmla="*/ 3648075 w 5086350"/>
              <a:gd name="connsiteY37" fmla="*/ 2505075 h 6877050"/>
              <a:gd name="connsiteX38" fmla="*/ 3505200 w 5086350"/>
              <a:gd name="connsiteY38" fmla="*/ 2371725 h 6877050"/>
              <a:gd name="connsiteX39" fmla="*/ 3257550 w 5086350"/>
              <a:gd name="connsiteY39" fmla="*/ 1466850 h 6877050"/>
              <a:gd name="connsiteX40" fmla="*/ 3028950 w 5086350"/>
              <a:gd name="connsiteY40" fmla="*/ 790575 h 6877050"/>
              <a:gd name="connsiteX41" fmla="*/ 3028950 w 5086350"/>
              <a:gd name="connsiteY41" fmla="*/ 714375 h 6877050"/>
              <a:gd name="connsiteX42" fmla="*/ 2980686 w 5086350"/>
              <a:gd name="connsiteY42" fmla="*/ 709049 h 6877050"/>
              <a:gd name="connsiteX43" fmla="*/ 2961636 w 5086350"/>
              <a:gd name="connsiteY43" fmla="*/ 575061 h 6877050"/>
              <a:gd name="connsiteX44" fmla="*/ 2819400 w 5086350"/>
              <a:gd name="connsiteY44" fmla="*/ 257175 h 6877050"/>
              <a:gd name="connsiteX45" fmla="*/ 2552700 w 5086350"/>
              <a:gd name="connsiteY45" fmla="*/ 9525 h 6877050"/>
              <a:gd name="connsiteX46" fmla="*/ 1447800 w 5086350"/>
              <a:gd name="connsiteY46" fmla="*/ 0 h 6877050"/>
              <a:gd name="connsiteX0" fmla="*/ 1447800 w 5086350"/>
              <a:gd name="connsiteY0" fmla="*/ 0 h 6877050"/>
              <a:gd name="connsiteX1" fmla="*/ 1209675 w 5086350"/>
              <a:gd name="connsiteY1" fmla="*/ 266700 h 6877050"/>
              <a:gd name="connsiteX2" fmla="*/ 933450 w 5086350"/>
              <a:gd name="connsiteY2" fmla="*/ 762000 h 6877050"/>
              <a:gd name="connsiteX3" fmla="*/ 742950 w 5086350"/>
              <a:gd name="connsiteY3" fmla="*/ 1038225 h 6877050"/>
              <a:gd name="connsiteX4" fmla="*/ 457200 w 5086350"/>
              <a:gd name="connsiteY4" fmla="*/ 1476375 h 6877050"/>
              <a:gd name="connsiteX5" fmla="*/ 419100 w 5086350"/>
              <a:gd name="connsiteY5" fmla="*/ 2057400 h 6877050"/>
              <a:gd name="connsiteX6" fmla="*/ 523875 w 5086350"/>
              <a:gd name="connsiteY6" fmla="*/ 2333625 h 6877050"/>
              <a:gd name="connsiteX7" fmla="*/ 609600 w 5086350"/>
              <a:gd name="connsiteY7" fmla="*/ 2419350 h 6877050"/>
              <a:gd name="connsiteX8" fmla="*/ 628650 w 5086350"/>
              <a:gd name="connsiteY8" fmla="*/ 3000375 h 6877050"/>
              <a:gd name="connsiteX9" fmla="*/ 561975 w 5086350"/>
              <a:gd name="connsiteY9" fmla="*/ 3381375 h 6877050"/>
              <a:gd name="connsiteX10" fmla="*/ 304800 w 5086350"/>
              <a:gd name="connsiteY10" fmla="*/ 3733800 h 6877050"/>
              <a:gd name="connsiteX11" fmla="*/ 200025 w 5086350"/>
              <a:gd name="connsiteY11" fmla="*/ 3981450 h 6877050"/>
              <a:gd name="connsiteX12" fmla="*/ 152400 w 5086350"/>
              <a:gd name="connsiteY12" fmla="*/ 4867275 h 6877050"/>
              <a:gd name="connsiteX13" fmla="*/ 0 w 5086350"/>
              <a:gd name="connsiteY13" fmla="*/ 5114925 h 6877050"/>
              <a:gd name="connsiteX14" fmla="*/ 190500 w 5086350"/>
              <a:gd name="connsiteY14" fmla="*/ 5095875 h 6877050"/>
              <a:gd name="connsiteX15" fmla="*/ 228600 w 5086350"/>
              <a:gd name="connsiteY15" fmla="*/ 5657850 h 6877050"/>
              <a:gd name="connsiteX16" fmla="*/ 333375 w 5086350"/>
              <a:gd name="connsiteY16" fmla="*/ 6076950 h 6877050"/>
              <a:gd name="connsiteX17" fmla="*/ 609600 w 5086350"/>
              <a:gd name="connsiteY17" fmla="*/ 6800850 h 6877050"/>
              <a:gd name="connsiteX18" fmla="*/ 638175 w 5086350"/>
              <a:gd name="connsiteY18" fmla="*/ 6877050 h 6877050"/>
              <a:gd name="connsiteX19" fmla="*/ 5019675 w 5086350"/>
              <a:gd name="connsiteY19" fmla="*/ 6877050 h 6877050"/>
              <a:gd name="connsiteX20" fmla="*/ 4886325 w 5086350"/>
              <a:gd name="connsiteY20" fmla="*/ 6677025 h 6877050"/>
              <a:gd name="connsiteX21" fmla="*/ 4848225 w 5086350"/>
              <a:gd name="connsiteY21" fmla="*/ 6591300 h 6877050"/>
              <a:gd name="connsiteX22" fmla="*/ 4848225 w 5086350"/>
              <a:gd name="connsiteY22" fmla="*/ 6543675 h 6877050"/>
              <a:gd name="connsiteX23" fmla="*/ 4848225 w 5086350"/>
              <a:gd name="connsiteY23" fmla="*/ 6496050 h 6877050"/>
              <a:gd name="connsiteX24" fmla="*/ 4943475 w 5086350"/>
              <a:gd name="connsiteY24" fmla="*/ 6391275 h 6877050"/>
              <a:gd name="connsiteX25" fmla="*/ 5038725 w 5086350"/>
              <a:gd name="connsiteY25" fmla="*/ 6219825 h 6877050"/>
              <a:gd name="connsiteX26" fmla="*/ 5086350 w 5086350"/>
              <a:gd name="connsiteY26" fmla="*/ 6067425 h 6877050"/>
              <a:gd name="connsiteX27" fmla="*/ 5086350 w 5086350"/>
              <a:gd name="connsiteY27" fmla="*/ 5543550 h 6877050"/>
              <a:gd name="connsiteX28" fmla="*/ 5067300 w 5086350"/>
              <a:gd name="connsiteY28" fmla="*/ 5124450 h 6877050"/>
              <a:gd name="connsiteX29" fmla="*/ 4972050 w 5086350"/>
              <a:gd name="connsiteY29" fmla="*/ 4572000 h 6877050"/>
              <a:gd name="connsiteX30" fmla="*/ 4819650 w 5086350"/>
              <a:gd name="connsiteY30" fmla="*/ 4048125 h 6877050"/>
              <a:gd name="connsiteX31" fmla="*/ 4733925 w 5086350"/>
              <a:gd name="connsiteY31" fmla="*/ 3914775 h 6877050"/>
              <a:gd name="connsiteX32" fmla="*/ 4638675 w 5086350"/>
              <a:gd name="connsiteY32" fmla="*/ 3657600 h 6877050"/>
              <a:gd name="connsiteX33" fmla="*/ 4524375 w 5086350"/>
              <a:gd name="connsiteY33" fmla="*/ 3209925 h 6877050"/>
              <a:gd name="connsiteX34" fmla="*/ 4410075 w 5086350"/>
              <a:gd name="connsiteY34" fmla="*/ 2867025 h 6877050"/>
              <a:gd name="connsiteX35" fmla="*/ 4276725 w 5086350"/>
              <a:gd name="connsiteY35" fmla="*/ 2667000 h 6877050"/>
              <a:gd name="connsiteX36" fmla="*/ 4105275 w 5086350"/>
              <a:gd name="connsiteY36" fmla="*/ 2466975 h 6877050"/>
              <a:gd name="connsiteX37" fmla="*/ 3648075 w 5086350"/>
              <a:gd name="connsiteY37" fmla="*/ 2505075 h 6877050"/>
              <a:gd name="connsiteX38" fmla="*/ 3505200 w 5086350"/>
              <a:gd name="connsiteY38" fmla="*/ 2371725 h 6877050"/>
              <a:gd name="connsiteX39" fmla="*/ 3257550 w 5086350"/>
              <a:gd name="connsiteY39" fmla="*/ 1466850 h 6877050"/>
              <a:gd name="connsiteX40" fmla="*/ 3028950 w 5086350"/>
              <a:gd name="connsiteY40" fmla="*/ 790575 h 6877050"/>
              <a:gd name="connsiteX41" fmla="*/ 3028950 w 5086350"/>
              <a:gd name="connsiteY41" fmla="*/ 714375 h 6877050"/>
              <a:gd name="connsiteX42" fmla="*/ 2980686 w 5086350"/>
              <a:gd name="connsiteY42" fmla="*/ 709049 h 6877050"/>
              <a:gd name="connsiteX43" fmla="*/ 2979164 w 5086350"/>
              <a:gd name="connsiteY43" fmla="*/ 592590 h 6877050"/>
              <a:gd name="connsiteX44" fmla="*/ 2819400 w 5086350"/>
              <a:gd name="connsiteY44" fmla="*/ 257175 h 6877050"/>
              <a:gd name="connsiteX45" fmla="*/ 2552700 w 5086350"/>
              <a:gd name="connsiteY45" fmla="*/ 9525 h 6877050"/>
              <a:gd name="connsiteX46" fmla="*/ 1447800 w 5086350"/>
              <a:gd name="connsiteY46" fmla="*/ 0 h 6877050"/>
              <a:gd name="connsiteX0" fmla="*/ 1447800 w 5086350"/>
              <a:gd name="connsiteY0" fmla="*/ 0 h 6877050"/>
              <a:gd name="connsiteX1" fmla="*/ 1209675 w 5086350"/>
              <a:gd name="connsiteY1" fmla="*/ 266700 h 6877050"/>
              <a:gd name="connsiteX2" fmla="*/ 933450 w 5086350"/>
              <a:gd name="connsiteY2" fmla="*/ 762000 h 6877050"/>
              <a:gd name="connsiteX3" fmla="*/ 742950 w 5086350"/>
              <a:gd name="connsiteY3" fmla="*/ 1038225 h 6877050"/>
              <a:gd name="connsiteX4" fmla="*/ 457200 w 5086350"/>
              <a:gd name="connsiteY4" fmla="*/ 1476375 h 6877050"/>
              <a:gd name="connsiteX5" fmla="*/ 419100 w 5086350"/>
              <a:gd name="connsiteY5" fmla="*/ 2057400 h 6877050"/>
              <a:gd name="connsiteX6" fmla="*/ 523875 w 5086350"/>
              <a:gd name="connsiteY6" fmla="*/ 2333625 h 6877050"/>
              <a:gd name="connsiteX7" fmla="*/ 609600 w 5086350"/>
              <a:gd name="connsiteY7" fmla="*/ 2419350 h 6877050"/>
              <a:gd name="connsiteX8" fmla="*/ 628650 w 5086350"/>
              <a:gd name="connsiteY8" fmla="*/ 3000375 h 6877050"/>
              <a:gd name="connsiteX9" fmla="*/ 561975 w 5086350"/>
              <a:gd name="connsiteY9" fmla="*/ 3381375 h 6877050"/>
              <a:gd name="connsiteX10" fmla="*/ 304800 w 5086350"/>
              <a:gd name="connsiteY10" fmla="*/ 3733800 h 6877050"/>
              <a:gd name="connsiteX11" fmla="*/ 200025 w 5086350"/>
              <a:gd name="connsiteY11" fmla="*/ 3981450 h 6877050"/>
              <a:gd name="connsiteX12" fmla="*/ 152400 w 5086350"/>
              <a:gd name="connsiteY12" fmla="*/ 4867275 h 6877050"/>
              <a:gd name="connsiteX13" fmla="*/ 0 w 5086350"/>
              <a:gd name="connsiteY13" fmla="*/ 5114925 h 6877050"/>
              <a:gd name="connsiteX14" fmla="*/ 190500 w 5086350"/>
              <a:gd name="connsiteY14" fmla="*/ 5095875 h 6877050"/>
              <a:gd name="connsiteX15" fmla="*/ 228600 w 5086350"/>
              <a:gd name="connsiteY15" fmla="*/ 5657850 h 6877050"/>
              <a:gd name="connsiteX16" fmla="*/ 333375 w 5086350"/>
              <a:gd name="connsiteY16" fmla="*/ 6076950 h 6877050"/>
              <a:gd name="connsiteX17" fmla="*/ 609600 w 5086350"/>
              <a:gd name="connsiteY17" fmla="*/ 6800850 h 6877050"/>
              <a:gd name="connsiteX18" fmla="*/ 638175 w 5086350"/>
              <a:gd name="connsiteY18" fmla="*/ 6877050 h 6877050"/>
              <a:gd name="connsiteX19" fmla="*/ 5019675 w 5086350"/>
              <a:gd name="connsiteY19" fmla="*/ 6877050 h 6877050"/>
              <a:gd name="connsiteX20" fmla="*/ 4886325 w 5086350"/>
              <a:gd name="connsiteY20" fmla="*/ 6677025 h 6877050"/>
              <a:gd name="connsiteX21" fmla="*/ 4848225 w 5086350"/>
              <a:gd name="connsiteY21" fmla="*/ 6591300 h 6877050"/>
              <a:gd name="connsiteX22" fmla="*/ 4848225 w 5086350"/>
              <a:gd name="connsiteY22" fmla="*/ 6543675 h 6877050"/>
              <a:gd name="connsiteX23" fmla="*/ 4848225 w 5086350"/>
              <a:gd name="connsiteY23" fmla="*/ 6496050 h 6877050"/>
              <a:gd name="connsiteX24" fmla="*/ 4943475 w 5086350"/>
              <a:gd name="connsiteY24" fmla="*/ 6391275 h 6877050"/>
              <a:gd name="connsiteX25" fmla="*/ 5038725 w 5086350"/>
              <a:gd name="connsiteY25" fmla="*/ 6219825 h 6877050"/>
              <a:gd name="connsiteX26" fmla="*/ 5086350 w 5086350"/>
              <a:gd name="connsiteY26" fmla="*/ 6067425 h 6877050"/>
              <a:gd name="connsiteX27" fmla="*/ 5086350 w 5086350"/>
              <a:gd name="connsiteY27" fmla="*/ 5543550 h 6877050"/>
              <a:gd name="connsiteX28" fmla="*/ 5067300 w 5086350"/>
              <a:gd name="connsiteY28" fmla="*/ 5124450 h 6877050"/>
              <a:gd name="connsiteX29" fmla="*/ 4972050 w 5086350"/>
              <a:gd name="connsiteY29" fmla="*/ 4572000 h 6877050"/>
              <a:gd name="connsiteX30" fmla="*/ 4819650 w 5086350"/>
              <a:gd name="connsiteY30" fmla="*/ 4048125 h 6877050"/>
              <a:gd name="connsiteX31" fmla="*/ 4733925 w 5086350"/>
              <a:gd name="connsiteY31" fmla="*/ 3914775 h 6877050"/>
              <a:gd name="connsiteX32" fmla="*/ 4638675 w 5086350"/>
              <a:gd name="connsiteY32" fmla="*/ 3657600 h 6877050"/>
              <a:gd name="connsiteX33" fmla="*/ 4524375 w 5086350"/>
              <a:gd name="connsiteY33" fmla="*/ 3209925 h 6877050"/>
              <a:gd name="connsiteX34" fmla="*/ 4410075 w 5086350"/>
              <a:gd name="connsiteY34" fmla="*/ 2867025 h 6877050"/>
              <a:gd name="connsiteX35" fmla="*/ 4276725 w 5086350"/>
              <a:gd name="connsiteY35" fmla="*/ 2667000 h 6877050"/>
              <a:gd name="connsiteX36" fmla="*/ 4105275 w 5086350"/>
              <a:gd name="connsiteY36" fmla="*/ 2466975 h 6877050"/>
              <a:gd name="connsiteX37" fmla="*/ 3648075 w 5086350"/>
              <a:gd name="connsiteY37" fmla="*/ 2505075 h 6877050"/>
              <a:gd name="connsiteX38" fmla="*/ 3505200 w 5086350"/>
              <a:gd name="connsiteY38" fmla="*/ 2371725 h 6877050"/>
              <a:gd name="connsiteX39" fmla="*/ 3257550 w 5086350"/>
              <a:gd name="connsiteY39" fmla="*/ 1466850 h 6877050"/>
              <a:gd name="connsiteX40" fmla="*/ 3028950 w 5086350"/>
              <a:gd name="connsiteY40" fmla="*/ 790575 h 6877050"/>
              <a:gd name="connsiteX41" fmla="*/ 3028950 w 5086350"/>
              <a:gd name="connsiteY41" fmla="*/ 714375 h 6877050"/>
              <a:gd name="connsiteX42" fmla="*/ 2980686 w 5086350"/>
              <a:gd name="connsiteY42" fmla="*/ 709049 h 6877050"/>
              <a:gd name="connsiteX43" fmla="*/ 2942441 w 5086350"/>
              <a:gd name="connsiteY43" fmla="*/ 559539 h 6877050"/>
              <a:gd name="connsiteX44" fmla="*/ 2819400 w 5086350"/>
              <a:gd name="connsiteY44" fmla="*/ 257175 h 6877050"/>
              <a:gd name="connsiteX45" fmla="*/ 2552700 w 5086350"/>
              <a:gd name="connsiteY45" fmla="*/ 9525 h 6877050"/>
              <a:gd name="connsiteX46" fmla="*/ 1447800 w 5086350"/>
              <a:gd name="connsiteY46" fmla="*/ 0 h 6877050"/>
              <a:gd name="connsiteX0" fmla="*/ 1447800 w 5086350"/>
              <a:gd name="connsiteY0" fmla="*/ 0 h 6877050"/>
              <a:gd name="connsiteX1" fmla="*/ 1209675 w 5086350"/>
              <a:gd name="connsiteY1" fmla="*/ 266700 h 6877050"/>
              <a:gd name="connsiteX2" fmla="*/ 933450 w 5086350"/>
              <a:gd name="connsiteY2" fmla="*/ 714260 h 6877050"/>
              <a:gd name="connsiteX3" fmla="*/ 742950 w 5086350"/>
              <a:gd name="connsiteY3" fmla="*/ 1038225 h 6877050"/>
              <a:gd name="connsiteX4" fmla="*/ 457200 w 5086350"/>
              <a:gd name="connsiteY4" fmla="*/ 1476375 h 6877050"/>
              <a:gd name="connsiteX5" fmla="*/ 419100 w 5086350"/>
              <a:gd name="connsiteY5" fmla="*/ 2057400 h 6877050"/>
              <a:gd name="connsiteX6" fmla="*/ 523875 w 5086350"/>
              <a:gd name="connsiteY6" fmla="*/ 2333625 h 6877050"/>
              <a:gd name="connsiteX7" fmla="*/ 609600 w 5086350"/>
              <a:gd name="connsiteY7" fmla="*/ 2419350 h 6877050"/>
              <a:gd name="connsiteX8" fmla="*/ 628650 w 5086350"/>
              <a:gd name="connsiteY8" fmla="*/ 3000375 h 6877050"/>
              <a:gd name="connsiteX9" fmla="*/ 561975 w 5086350"/>
              <a:gd name="connsiteY9" fmla="*/ 3381375 h 6877050"/>
              <a:gd name="connsiteX10" fmla="*/ 304800 w 5086350"/>
              <a:gd name="connsiteY10" fmla="*/ 3733800 h 6877050"/>
              <a:gd name="connsiteX11" fmla="*/ 200025 w 5086350"/>
              <a:gd name="connsiteY11" fmla="*/ 3981450 h 6877050"/>
              <a:gd name="connsiteX12" fmla="*/ 152400 w 5086350"/>
              <a:gd name="connsiteY12" fmla="*/ 4867275 h 6877050"/>
              <a:gd name="connsiteX13" fmla="*/ 0 w 5086350"/>
              <a:gd name="connsiteY13" fmla="*/ 5114925 h 6877050"/>
              <a:gd name="connsiteX14" fmla="*/ 190500 w 5086350"/>
              <a:gd name="connsiteY14" fmla="*/ 5095875 h 6877050"/>
              <a:gd name="connsiteX15" fmla="*/ 228600 w 5086350"/>
              <a:gd name="connsiteY15" fmla="*/ 5657850 h 6877050"/>
              <a:gd name="connsiteX16" fmla="*/ 333375 w 5086350"/>
              <a:gd name="connsiteY16" fmla="*/ 6076950 h 6877050"/>
              <a:gd name="connsiteX17" fmla="*/ 609600 w 5086350"/>
              <a:gd name="connsiteY17" fmla="*/ 6800850 h 6877050"/>
              <a:gd name="connsiteX18" fmla="*/ 638175 w 5086350"/>
              <a:gd name="connsiteY18" fmla="*/ 6877050 h 6877050"/>
              <a:gd name="connsiteX19" fmla="*/ 5019675 w 5086350"/>
              <a:gd name="connsiteY19" fmla="*/ 6877050 h 6877050"/>
              <a:gd name="connsiteX20" fmla="*/ 4886325 w 5086350"/>
              <a:gd name="connsiteY20" fmla="*/ 6677025 h 6877050"/>
              <a:gd name="connsiteX21" fmla="*/ 4848225 w 5086350"/>
              <a:gd name="connsiteY21" fmla="*/ 6591300 h 6877050"/>
              <a:gd name="connsiteX22" fmla="*/ 4848225 w 5086350"/>
              <a:gd name="connsiteY22" fmla="*/ 6543675 h 6877050"/>
              <a:gd name="connsiteX23" fmla="*/ 4848225 w 5086350"/>
              <a:gd name="connsiteY23" fmla="*/ 6496050 h 6877050"/>
              <a:gd name="connsiteX24" fmla="*/ 4943475 w 5086350"/>
              <a:gd name="connsiteY24" fmla="*/ 6391275 h 6877050"/>
              <a:gd name="connsiteX25" fmla="*/ 5038725 w 5086350"/>
              <a:gd name="connsiteY25" fmla="*/ 6219825 h 6877050"/>
              <a:gd name="connsiteX26" fmla="*/ 5086350 w 5086350"/>
              <a:gd name="connsiteY26" fmla="*/ 6067425 h 6877050"/>
              <a:gd name="connsiteX27" fmla="*/ 5086350 w 5086350"/>
              <a:gd name="connsiteY27" fmla="*/ 5543550 h 6877050"/>
              <a:gd name="connsiteX28" fmla="*/ 5067300 w 5086350"/>
              <a:gd name="connsiteY28" fmla="*/ 5124450 h 6877050"/>
              <a:gd name="connsiteX29" fmla="*/ 4972050 w 5086350"/>
              <a:gd name="connsiteY29" fmla="*/ 4572000 h 6877050"/>
              <a:gd name="connsiteX30" fmla="*/ 4819650 w 5086350"/>
              <a:gd name="connsiteY30" fmla="*/ 4048125 h 6877050"/>
              <a:gd name="connsiteX31" fmla="*/ 4733925 w 5086350"/>
              <a:gd name="connsiteY31" fmla="*/ 3914775 h 6877050"/>
              <a:gd name="connsiteX32" fmla="*/ 4638675 w 5086350"/>
              <a:gd name="connsiteY32" fmla="*/ 3657600 h 6877050"/>
              <a:gd name="connsiteX33" fmla="*/ 4524375 w 5086350"/>
              <a:gd name="connsiteY33" fmla="*/ 3209925 h 6877050"/>
              <a:gd name="connsiteX34" fmla="*/ 4410075 w 5086350"/>
              <a:gd name="connsiteY34" fmla="*/ 2867025 h 6877050"/>
              <a:gd name="connsiteX35" fmla="*/ 4276725 w 5086350"/>
              <a:gd name="connsiteY35" fmla="*/ 2667000 h 6877050"/>
              <a:gd name="connsiteX36" fmla="*/ 4105275 w 5086350"/>
              <a:gd name="connsiteY36" fmla="*/ 2466975 h 6877050"/>
              <a:gd name="connsiteX37" fmla="*/ 3648075 w 5086350"/>
              <a:gd name="connsiteY37" fmla="*/ 2505075 h 6877050"/>
              <a:gd name="connsiteX38" fmla="*/ 3505200 w 5086350"/>
              <a:gd name="connsiteY38" fmla="*/ 2371725 h 6877050"/>
              <a:gd name="connsiteX39" fmla="*/ 3257550 w 5086350"/>
              <a:gd name="connsiteY39" fmla="*/ 1466850 h 6877050"/>
              <a:gd name="connsiteX40" fmla="*/ 3028950 w 5086350"/>
              <a:gd name="connsiteY40" fmla="*/ 790575 h 6877050"/>
              <a:gd name="connsiteX41" fmla="*/ 3028950 w 5086350"/>
              <a:gd name="connsiteY41" fmla="*/ 714375 h 6877050"/>
              <a:gd name="connsiteX42" fmla="*/ 2980686 w 5086350"/>
              <a:gd name="connsiteY42" fmla="*/ 709049 h 6877050"/>
              <a:gd name="connsiteX43" fmla="*/ 2942441 w 5086350"/>
              <a:gd name="connsiteY43" fmla="*/ 559539 h 6877050"/>
              <a:gd name="connsiteX44" fmla="*/ 2819400 w 5086350"/>
              <a:gd name="connsiteY44" fmla="*/ 257175 h 6877050"/>
              <a:gd name="connsiteX45" fmla="*/ 2552700 w 5086350"/>
              <a:gd name="connsiteY45" fmla="*/ 9525 h 6877050"/>
              <a:gd name="connsiteX46" fmla="*/ 1447800 w 5086350"/>
              <a:gd name="connsiteY46" fmla="*/ 0 h 6877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5086350" h="6877050">
                <a:moveTo>
                  <a:pt x="1447800" y="0"/>
                </a:moveTo>
                <a:lnTo>
                  <a:pt x="1209675" y="266700"/>
                </a:lnTo>
                <a:lnTo>
                  <a:pt x="933450" y="714260"/>
                </a:lnTo>
                <a:lnTo>
                  <a:pt x="742950" y="1038225"/>
                </a:lnTo>
                <a:lnTo>
                  <a:pt x="457200" y="1476375"/>
                </a:lnTo>
                <a:lnTo>
                  <a:pt x="419100" y="2057400"/>
                </a:lnTo>
                <a:lnTo>
                  <a:pt x="523875" y="2333625"/>
                </a:lnTo>
                <a:lnTo>
                  <a:pt x="609600" y="2419350"/>
                </a:lnTo>
                <a:lnTo>
                  <a:pt x="628650" y="3000375"/>
                </a:lnTo>
                <a:lnTo>
                  <a:pt x="561975" y="3381375"/>
                </a:lnTo>
                <a:lnTo>
                  <a:pt x="304800" y="3733800"/>
                </a:lnTo>
                <a:lnTo>
                  <a:pt x="200025" y="3981450"/>
                </a:lnTo>
                <a:lnTo>
                  <a:pt x="152400" y="4867275"/>
                </a:lnTo>
                <a:lnTo>
                  <a:pt x="0" y="5114925"/>
                </a:lnTo>
                <a:lnTo>
                  <a:pt x="190500" y="5095875"/>
                </a:lnTo>
                <a:lnTo>
                  <a:pt x="228600" y="5657850"/>
                </a:lnTo>
                <a:lnTo>
                  <a:pt x="333375" y="6076950"/>
                </a:lnTo>
                <a:lnTo>
                  <a:pt x="609600" y="6800850"/>
                </a:lnTo>
                <a:lnTo>
                  <a:pt x="638175" y="6877050"/>
                </a:lnTo>
                <a:lnTo>
                  <a:pt x="5019675" y="6877050"/>
                </a:lnTo>
                <a:lnTo>
                  <a:pt x="4886325" y="6677025"/>
                </a:lnTo>
                <a:lnTo>
                  <a:pt x="4848225" y="6591300"/>
                </a:lnTo>
                <a:lnTo>
                  <a:pt x="4848225" y="6543675"/>
                </a:lnTo>
                <a:lnTo>
                  <a:pt x="4848225" y="6496050"/>
                </a:lnTo>
                <a:lnTo>
                  <a:pt x="4943475" y="6391275"/>
                </a:lnTo>
                <a:lnTo>
                  <a:pt x="5038725" y="6219825"/>
                </a:lnTo>
                <a:lnTo>
                  <a:pt x="5086350" y="6067425"/>
                </a:lnTo>
                <a:lnTo>
                  <a:pt x="5086350" y="5543550"/>
                </a:lnTo>
                <a:lnTo>
                  <a:pt x="5067300" y="5124450"/>
                </a:lnTo>
                <a:lnTo>
                  <a:pt x="4972050" y="4572000"/>
                </a:lnTo>
                <a:lnTo>
                  <a:pt x="4819650" y="4048125"/>
                </a:lnTo>
                <a:lnTo>
                  <a:pt x="4733925" y="3914775"/>
                </a:lnTo>
                <a:lnTo>
                  <a:pt x="4638675" y="3657600"/>
                </a:lnTo>
                <a:lnTo>
                  <a:pt x="4524375" y="3209925"/>
                </a:lnTo>
                <a:lnTo>
                  <a:pt x="4410075" y="2867025"/>
                </a:lnTo>
                <a:lnTo>
                  <a:pt x="4276725" y="2667000"/>
                </a:lnTo>
                <a:lnTo>
                  <a:pt x="4105275" y="2466975"/>
                </a:lnTo>
                <a:lnTo>
                  <a:pt x="3648075" y="2505075"/>
                </a:lnTo>
                <a:lnTo>
                  <a:pt x="3505200" y="2371725"/>
                </a:lnTo>
                <a:lnTo>
                  <a:pt x="3257550" y="1466850"/>
                </a:lnTo>
                <a:lnTo>
                  <a:pt x="3028950" y="790575"/>
                </a:lnTo>
                <a:lnTo>
                  <a:pt x="3028950" y="714375"/>
                </a:lnTo>
                <a:lnTo>
                  <a:pt x="2980686" y="709049"/>
                </a:lnTo>
                <a:cubicBezTo>
                  <a:pt x="2980179" y="670229"/>
                  <a:pt x="2942948" y="598359"/>
                  <a:pt x="2942441" y="559539"/>
                </a:cubicBezTo>
                <a:cubicBezTo>
                  <a:pt x="2953457" y="447735"/>
                  <a:pt x="2866812" y="363137"/>
                  <a:pt x="2819400" y="257175"/>
                </a:cubicBezTo>
                <a:lnTo>
                  <a:pt x="2552700" y="9525"/>
                </a:lnTo>
                <a:lnTo>
                  <a:pt x="1447800" y="0"/>
                </a:lnTo>
                <a:close/>
              </a:path>
            </a:pathLst>
          </a:custGeom>
          <a:blipFill>
            <a:blip r:embed="rId2" cstate="print">
              <a:extLst>
                <a:ext uri="{28A0092B-C50C-407E-A947-70E740481C1C}">
                  <a14:useLocalDpi xmlns:a14="http://schemas.microsoft.com/office/drawing/2010/main"/>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 Placeholder 18">
            <a:extLst>
              <a:ext uri="{FF2B5EF4-FFF2-40B4-BE49-F238E27FC236}">
                <a16:creationId xmlns:a16="http://schemas.microsoft.com/office/drawing/2014/main" id="{39B2324E-969D-4802-8BB3-E6EC3E221464}"/>
              </a:ext>
            </a:extLst>
          </p:cNvPr>
          <p:cNvSpPr>
            <a:spLocks noGrp="1"/>
          </p:cNvSpPr>
          <p:nvPr>
            <p:ph type="title"/>
          </p:nvPr>
        </p:nvSpPr>
        <p:spPr>
          <a:xfrm>
            <a:off x="1675242" y="1418953"/>
            <a:ext cx="5362575" cy="495691"/>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dirty="0"/>
              <a:t>About this site</a:t>
            </a:r>
            <a:endParaRPr lang="en-US" sz="3200" noProof="0" dirty="0"/>
          </a:p>
        </p:txBody>
      </p:sp>
      <p:sp>
        <p:nvSpPr>
          <p:cNvPr id="28" name="Content Placeholder 27">
            <a:extLst>
              <a:ext uri="{FF2B5EF4-FFF2-40B4-BE49-F238E27FC236}">
                <a16:creationId xmlns:a16="http://schemas.microsoft.com/office/drawing/2014/main" id="{29909120-B013-4872-BAFC-11D63AAABDD4}"/>
              </a:ext>
            </a:extLst>
          </p:cNvPr>
          <p:cNvSpPr>
            <a:spLocks noGrp="1"/>
          </p:cNvSpPr>
          <p:nvPr>
            <p:ph sz="quarter" idx="15"/>
          </p:nvPr>
        </p:nvSpPr>
        <p:spPr>
          <a:xfrm>
            <a:off x="1675242" y="2051170"/>
            <a:ext cx="5362575" cy="3532188"/>
          </a:xfrm>
        </p:spPr>
        <p:txBody>
          <a:bodyPr/>
          <a:lstStyle/>
          <a:p>
            <a:r>
              <a:rPr lang="en-US" sz="2400" dirty="0"/>
              <a:t>T</a:t>
            </a:r>
            <a:r>
              <a:rPr lang="en-US" sz="1600" dirty="0"/>
              <a:t>his site is basically a blogging platform where we ​are allowed to go through the posts available in this site of our interests and even pen down our thoughts upon any topic of our interests or anything we are skilled at like any recipe , any experience which we had after any event or incident, educational content and many more .</a:t>
            </a:r>
            <a:br>
              <a:rPr lang="en-US" sz="1600" dirty="0"/>
            </a:br>
            <a:r>
              <a:rPr lang="en-US" sz="1600" dirty="0"/>
              <a:t>Making it extremely user friendly , by providing options for users to easily access the </a:t>
            </a:r>
            <a:r>
              <a:rPr lang="en-US" sz="1600" dirty="0" err="1"/>
              <a:t>the</a:t>
            </a:r>
            <a:r>
              <a:rPr lang="en-US" sz="1600" dirty="0"/>
              <a:t> various features of this site</a:t>
            </a:r>
            <a:r>
              <a:rPr lang="en-US" dirty="0"/>
              <a:t>.</a:t>
            </a:r>
          </a:p>
        </p:txBody>
      </p:sp>
      <p:sp>
        <p:nvSpPr>
          <p:cNvPr id="3" name="Date Placeholder 2">
            <a:extLst>
              <a:ext uri="{FF2B5EF4-FFF2-40B4-BE49-F238E27FC236}">
                <a16:creationId xmlns:a16="http://schemas.microsoft.com/office/drawing/2014/main" id="{7C7F794E-8D8D-4E1B-9A9D-F5A6A9E31FF9}"/>
              </a:ext>
            </a:extLst>
          </p:cNvPr>
          <p:cNvSpPr>
            <a:spLocks noGrp="1"/>
          </p:cNvSpPr>
          <p:nvPr>
            <p:ph type="dt" sz="half" idx="10"/>
          </p:nvPr>
        </p:nvSpPr>
        <p:spPr>
          <a:xfrm>
            <a:off x="838200" y="6356350"/>
            <a:ext cx="2743200" cy="365125"/>
          </a:xfrm>
        </p:spPr>
        <p:txBody>
          <a:bodyPr/>
          <a:lstStyle/>
          <a:p>
            <a:r>
              <a:rPr lang="en-US" dirty="0"/>
              <a:t>8/05/20XX</a:t>
            </a:r>
          </a:p>
        </p:txBody>
      </p:sp>
      <p:sp>
        <p:nvSpPr>
          <p:cNvPr id="4" name="Footer Placeholder 3">
            <a:extLst>
              <a:ext uri="{FF2B5EF4-FFF2-40B4-BE49-F238E27FC236}">
                <a16:creationId xmlns:a16="http://schemas.microsoft.com/office/drawing/2014/main" id="{97DA5921-BFDC-41F2-85DA-24C802F282CD}"/>
              </a:ext>
            </a:extLst>
          </p:cNvPr>
          <p:cNvSpPr>
            <a:spLocks noGrp="1"/>
          </p:cNvSpPr>
          <p:nvPr>
            <p:ph type="ftr" sz="quarter" idx="11"/>
          </p:nvPr>
        </p:nvSpPr>
        <p:spPr>
          <a:xfrm>
            <a:off x="4038600" y="6356350"/>
            <a:ext cx="4114800" cy="365125"/>
          </a:xfrm>
        </p:spPr>
        <p:txBody>
          <a:bodyPr/>
          <a:lstStyle/>
          <a:p>
            <a:r>
              <a:rPr lang="en-US" dirty="0"/>
              <a:t>Conference Presentation</a:t>
            </a:r>
          </a:p>
        </p:txBody>
      </p:sp>
      <p:sp>
        <p:nvSpPr>
          <p:cNvPr id="5" name="Slide Number Placeholder 4">
            <a:extLst>
              <a:ext uri="{FF2B5EF4-FFF2-40B4-BE49-F238E27FC236}">
                <a16:creationId xmlns:a16="http://schemas.microsoft.com/office/drawing/2014/main" id="{646665B6-F02E-4FF8-AEBC-BEFA35EAFC65}"/>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2</a:t>
            </a:fld>
            <a:endParaRPr lang="en-US" dirty="0"/>
          </a:p>
        </p:txBody>
      </p:sp>
      <p:sp>
        <p:nvSpPr>
          <p:cNvPr id="8" name="Picture Placeholder 7">
            <a:extLst>
              <a:ext uri="{FF2B5EF4-FFF2-40B4-BE49-F238E27FC236}">
                <a16:creationId xmlns:a16="http://schemas.microsoft.com/office/drawing/2014/main" id="{179CE872-47CA-4D4D-926E-D9CF929DD522}"/>
              </a:ext>
            </a:extLst>
          </p:cNvPr>
          <p:cNvSpPr>
            <a:spLocks noGrp="1"/>
          </p:cNvSpPr>
          <p:nvPr>
            <p:ph type="pic" sz="quarter" idx="13"/>
          </p:nvPr>
        </p:nvSpPr>
        <p:spPr/>
      </p:sp>
    </p:spTree>
    <p:extLst>
      <p:ext uri="{BB962C8B-B14F-4D97-AF65-F5344CB8AC3E}">
        <p14:creationId xmlns:p14="http://schemas.microsoft.com/office/powerpoint/2010/main" val="744007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picture containing text&#10;&#10;Description automatically generated">
            <a:extLst>
              <a:ext uri="{FF2B5EF4-FFF2-40B4-BE49-F238E27FC236}">
                <a16:creationId xmlns:a16="http://schemas.microsoft.com/office/drawing/2014/main" id="{DAAC85B0-54DD-4E5F-9D6C-5C99114C7B30}"/>
              </a:ext>
            </a:extLst>
          </p:cNvPr>
          <p:cNvPicPr>
            <a:picLocks noGrp="1" noChangeAspect="1"/>
          </p:cNvPicPr>
          <p:nvPr>
            <p:ph type="pic" sz="quarter" idx="10"/>
          </p:nvPr>
        </p:nvPicPr>
        <p:blipFill>
          <a:blip r:embed="rId2"/>
          <a:srcRect t="5826" b="5826"/>
          <a:stretch>
            <a:fillRect/>
          </a:stretch>
        </p:blipFill>
        <p:spPr>
          <a:xfrm>
            <a:off x="5573713" y="996950"/>
            <a:ext cx="6329362" cy="4027438"/>
          </a:xfrm>
        </p:spPr>
      </p:pic>
      <p:sp>
        <p:nvSpPr>
          <p:cNvPr id="3" name="Text Placeholder 2">
            <a:extLst>
              <a:ext uri="{FF2B5EF4-FFF2-40B4-BE49-F238E27FC236}">
                <a16:creationId xmlns:a16="http://schemas.microsoft.com/office/drawing/2014/main" id="{6143EF31-7C87-4CF6-A6EB-8E315AE055E3}"/>
              </a:ext>
            </a:extLst>
          </p:cNvPr>
          <p:cNvSpPr>
            <a:spLocks noGrp="1"/>
          </p:cNvSpPr>
          <p:nvPr>
            <p:ph type="body" sz="quarter" idx="12"/>
          </p:nvPr>
        </p:nvSpPr>
        <p:spPr>
          <a:xfrm>
            <a:off x="1014455" y="1717501"/>
            <a:ext cx="3884803" cy="2835247"/>
          </a:xfrm>
        </p:spPr>
        <p:txBody>
          <a:bodyPr/>
          <a:lstStyle/>
          <a:p>
            <a:pPr marL="971550" lvl="1" indent="-285750"/>
            <a:r>
              <a:rPr lang="en-IN" sz="1400" dirty="0">
                <a:solidFill>
                  <a:schemeClr val="bg1"/>
                </a:solidFill>
              </a:rPr>
              <a:t>Allows to read others’ posts and even we can like or comment on those.</a:t>
            </a:r>
          </a:p>
          <a:p>
            <a:pPr marL="971550" lvl="1" indent="-285750"/>
            <a:r>
              <a:rPr lang="en-IN" sz="1400" dirty="0">
                <a:solidFill>
                  <a:schemeClr val="bg1"/>
                </a:solidFill>
              </a:rPr>
              <a:t>Allows to create posts</a:t>
            </a:r>
          </a:p>
          <a:p>
            <a:pPr marL="971550" lvl="1" indent="-285750"/>
            <a:r>
              <a:rPr lang="en-IN" sz="1400" dirty="0">
                <a:solidFill>
                  <a:schemeClr val="bg1"/>
                </a:solidFill>
              </a:rPr>
              <a:t>Allows to Edit and delete posts created by you</a:t>
            </a:r>
          </a:p>
          <a:p>
            <a:pPr marL="971550" lvl="1" indent="-285750"/>
            <a:r>
              <a:rPr lang="en-IN" sz="1400" dirty="0">
                <a:solidFill>
                  <a:schemeClr val="bg1"/>
                </a:solidFill>
              </a:rPr>
              <a:t>Searching any posts of your interest </a:t>
            </a:r>
          </a:p>
          <a:p>
            <a:pPr marL="971550" lvl="1" indent="-285750"/>
            <a:r>
              <a:rPr lang="en-IN" sz="1400" dirty="0">
                <a:solidFill>
                  <a:schemeClr val="bg1"/>
                </a:solidFill>
              </a:rPr>
              <a:t>Filtering posts category wise</a:t>
            </a:r>
          </a:p>
        </p:txBody>
      </p:sp>
      <p:sp>
        <p:nvSpPr>
          <p:cNvPr id="4" name="Text Placeholder 3">
            <a:extLst>
              <a:ext uri="{FF2B5EF4-FFF2-40B4-BE49-F238E27FC236}">
                <a16:creationId xmlns:a16="http://schemas.microsoft.com/office/drawing/2014/main" id="{DA8FCBCF-5AF4-4647-96E6-87BAF7B2BFF4}"/>
              </a:ext>
            </a:extLst>
          </p:cNvPr>
          <p:cNvSpPr>
            <a:spLocks noGrp="1"/>
          </p:cNvSpPr>
          <p:nvPr>
            <p:ph type="body" sz="quarter" idx="13"/>
          </p:nvPr>
        </p:nvSpPr>
        <p:spPr>
          <a:xfrm flipH="1">
            <a:off x="12753473" y="5130266"/>
            <a:ext cx="86627" cy="1346342"/>
          </a:xfrm>
        </p:spPr>
        <p:txBody>
          <a:bodyPr/>
          <a:lstStyle/>
          <a:p>
            <a:endParaRPr lang="en-IN" dirty="0"/>
          </a:p>
        </p:txBody>
      </p:sp>
      <p:sp>
        <p:nvSpPr>
          <p:cNvPr id="5" name="Title 4">
            <a:extLst>
              <a:ext uri="{FF2B5EF4-FFF2-40B4-BE49-F238E27FC236}">
                <a16:creationId xmlns:a16="http://schemas.microsoft.com/office/drawing/2014/main" id="{E8A1C7C9-29CC-45B2-968C-EA277FA8645F}"/>
              </a:ext>
            </a:extLst>
          </p:cNvPr>
          <p:cNvSpPr>
            <a:spLocks noGrp="1"/>
          </p:cNvSpPr>
          <p:nvPr>
            <p:ph type="title"/>
          </p:nvPr>
        </p:nvSpPr>
        <p:spPr>
          <a:xfrm>
            <a:off x="1014456" y="807020"/>
            <a:ext cx="4333088" cy="992904"/>
          </a:xfrm>
        </p:spPr>
        <p:txBody>
          <a:bodyPr/>
          <a:lstStyle/>
          <a:p>
            <a:r>
              <a:rPr lang="en-IN" sz="3200" dirty="0"/>
              <a:t>Features available </a:t>
            </a:r>
          </a:p>
        </p:txBody>
      </p:sp>
    </p:spTree>
    <p:extLst>
      <p:ext uri="{BB962C8B-B14F-4D97-AF65-F5344CB8AC3E}">
        <p14:creationId xmlns:p14="http://schemas.microsoft.com/office/powerpoint/2010/main" val="27848122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F910702-F2FD-42A5-AB4A-C5998199D584}"/>
              </a:ext>
            </a:extLst>
          </p:cNvPr>
          <p:cNvSpPr>
            <a:spLocks noGrp="1"/>
          </p:cNvSpPr>
          <p:nvPr>
            <p:ph type="dt" sz="half" idx="10"/>
          </p:nvPr>
        </p:nvSpPr>
        <p:spPr/>
        <p:txBody>
          <a:bodyPr/>
          <a:lstStyle/>
          <a:p>
            <a:r>
              <a:rPr lang="en-US"/>
              <a:t>8/05/20XX</a:t>
            </a:r>
            <a:endParaRPr lang="en-US" dirty="0"/>
          </a:p>
        </p:txBody>
      </p:sp>
      <p:sp>
        <p:nvSpPr>
          <p:cNvPr id="4" name="Footer Placeholder 3">
            <a:extLst>
              <a:ext uri="{FF2B5EF4-FFF2-40B4-BE49-F238E27FC236}">
                <a16:creationId xmlns:a16="http://schemas.microsoft.com/office/drawing/2014/main" id="{9319E415-3A13-43E3-A3AB-73997AE6CE81}"/>
              </a:ext>
            </a:extLst>
          </p:cNvPr>
          <p:cNvSpPr>
            <a:spLocks noGrp="1"/>
          </p:cNvSpPr>
          <p:nvPr>
            <p:ph type="ftr" sz="quarter" idx="11"/>
          </p:nvPr>
        </p:nvSpPr>
        <p:spPr/>
        <p:txBody>
          <a:bodyPr/>
          <a:lstStyle/>
          <a:p>
            <a:r>
              <a:rPr lang="en-US"/>
              <a:t>Conference Presentation</a:t>
            </a:r>
            <a:endParaRPr lang="en-US" dirty="0"/>
          </a:p>
        </p:txBody>
      </p:sp>
      <p:sp>
        <p:nvSpPr>
          <p:cNvPr id="5" name="Slide Number Placeholder 4">
            <a:extLst>
              <a:ext uri="{FF2B5EF4-FFF2-40B4-BE49-F238E27FC236}">
                <a16:creationId xmlns:a16="http://schemas.microsoft.com/office/drawing/2014/main" id="{9D8F60E1-8D0C-4443-9134-A6343ACA7B71}"/>
              </a:ext>
            </a:extLst>
          </p:cNvPr>
          <p:cNvSpPr>
            <a:spLocks noGrp="1"/>
          </p:cNvSpPr>
          <p:nvPr>
            <p:ph type="sldNum" sz="quarter" idx="12"/>
          </p:nvPr>
        </p:nvSpPr>
        <p:spPr/>
        <p:txBody>
          <a:bodyPr/>
          <a:lstStyle/>
          <a:p>
            <a:fld id="{18D65601-5AE2-46FC-B138-694DDD2B510D}" type="slidenum">
              <a:rPr lang="en-US" smtClean="0"/>
              <a:t>4</a:t>
            </a:fld>
            <a:endParaRPr lang="en-US" dirty="0"/>
          </a:p>
        </p:txBody>
      </p:sp>
      <p:sp>
        <p:nvSpPr>
          <p:cNvPr id="6" name="Content Placeholder 5">
            <a:extLst>
              <a:ext uri="{FF2B5EF4-FFF2-40B4-BE49-F238E27FC236}">
                <a16:creationId xmlns:a16="http://schemas.microsoft.com/office/drawing/2014/main" id="{A762832B-FFC2-46BD-A75D-2A6DBD5F24AB}"/>
              </a:ext>
            </a:extLst>
          </p:cNvPr>
          <p:cNvSpPr>
            <a:spLocks noGrp="1"/>
          </p:cNvSpPr>
          <p:nvPr>
            <p:ph sz="quarter" idx="15"/>
          </p:nvPr>
        </p:nvSpPr>
        <p:spPr>
          <a:xfrm>
            <a:off x="7055318" y="2310063"/>
            <a:ext cx="4298482" cy="3311795"/>
          </a:xfrm>
        </p:spPr>
        <p:txBody>
          <a:bodyPr/>
          <a:lstStyle/>
          <a:p>
            <a:r>
              <a:rPr lang="en-IN" sz="1800" dirty="0">
                <a:solidFill>
                  <a:schemeClr val="bg1">
                    <a:lumMod val="50000"/>
                  </a:schemeClr>
                </a:solidFill>
              </a:rPr>
              <a:t>React. </a:t>
            </a:r>
            <a:r>
              <a:rPr lang="en-IN" sz="1800" dirty="0" err="1">
                <a:solidFill>
                  <a:schemeClr val="bg1">
                    <a:lumMod val="50000"/>
                  </a:schemeClr>
                </a:solidFill>
              </a:rPr>
              <a:t>js</a:t>
            </a:r>
            <a:endParaRPr lang="en-IN" sz="1800" dirty="0">
              <a:solidFill>
                <a:schemeClr val="bg1">
                  <a:lumMod val="50000"/>
                </a:schemeClr>
              </a:solidFill>
            </a:endParaRPr>
          </a:p>
          <a:p>
            <a:r>
              <a:rPr lang="en-IN" sz="1800" dirty="0">
                <a:solidFill>
                  <a:schemeClr val="bg1">
                    <a:lumMod val="50000"/>
                  </a:schemeClr>
                </a:solidFill>
              </a:rPr>
              <a:t>Tailwind framework</a:t>
            </a:r>
          </a:p>
          <a:p>
            <a:r>
              <a:rPr lang="en-IN" sz="1800" dirty="0" err="1">
                <a:solidFill>
                  <a:schemeClr val="bg1">
                    <a:lumMod val="50000"/>
                  </a:schemeClr>
                </a:solidFill>
              </a:rPr>
              <a:t>Javascript</a:t>
            </a:r>
            <a:endParaRPr lang="en-IN" sz="1800" dirty="0">
              <a:solidFill>
                <a:schemeClr val="bg1">
                  <a:lumMod val="50000"/>
                </a:schemeClr>
              </a:solidFill>
            </a:endParaRPr>
          </a:p>
          <a:p>
            <a:r>
              <a:rPr lang="en-IN" sz="1600" dirty="0" err="1">
                <a:solidFill>
                  <a:schemeClr val="bg1">
                    <a:lumMod val="50000"/>
                  </a:schemeClr>
                </a:solidFill>
              </a:rPr>
              <a:t>Formik</a:t>
            </a:r>
            <a:r>
              <a:rPr lang="en-IN" sz="1600" dirty="0">
                <a:solidFill>
                  <a:schemeClr val="bg1">
                    <a:lumMod val="50000"/>
                  </a:schemeClr>
                </a:solidFill>
              </a:rPr>
              <a:t>- and Yup</a:t>
            </a:r>
          </a:p>
          <a:p>
            <a:r>
              <a:rPr lang="en-IN" sz="1600" dirty="0">
                <a:solidFill>
                  <a:schemeClr val="bg1">
                    <a:lumMod val="50000"/>
                  </a:schemeClr>
                </a:solidFill>
              </a:rPr>
              <a:t>Redux and Redux-</a:t>
            </a:r>
            <a:r>
              <a:rPr lang="en-IN" sz="1600" dirty="0" err="1">
                <a:solidFill>
                  <a:schemeClr val="bg1">
                    <a:lumMod val="50000"/>
                  </a:schemeClr>
                </a:solidFill>
              </a:rPr>
              <a:t>thunk</a:t>
            </a:r>
            <a:endParaRPr lang="en-IN" sz="1600" dirty="0">
              <a:solidFill>
                <a:schemeClr val="bg1">
                  <a:lumMod val="50000"/>
                </a:schemeClr>
              </a:solidFill>
            </a:endParaRPr>
          </a:p>
          <a:p>
            <a:r>
              <a:rPr lang="en-IN" sz="1600" dirty="0">
                <a:solidFill>
                  <a:schemeClr val="bg1">
                    <a:lumMod val="50000"/>
                  </a:schemeClr>
                </a:solidFill>
              </a:rPr>
              <a:t>React-router-</a:t>
            </a:r>
            <a:r>
              <a:rPr lang="en-IN" sz="1600" dirty="0" err="1">
                <a:solidFill>
                  <a:schemeClr val="bg1">
                    <a:lumMod val="50000"/>
                  </a:schemeClr>
                </a:solidFill>
              </a:rPr>
              <a:t>dom</a:t>
            </a:r>
            <a:endParaRPr lang="en-IN" sz="1600" dirty="0">
              <a:solidFill>
                <a:schemeClr val="bg1">
                  <a:lumMod val="50000"/>
                </a:schemeClr>
              </a:solidFill>
            </a:endParaRPr>
          </a:p>
          <a:p>
            <a:r>
              <a:rPr lang="en-IN" sz="1600" dirty="0">
                <a:solidFill>
                  <a:schemeClr val="bg1">
                    <a:lumMod val="50000"/>
                  </a:schemeClr>
                </a:solidFill>
              </a:rPr>
              <a:t>React-</a:t>
            </a:r>
            <a:r>
              <a:rPr lang="en-IN" sz="1600" dirty="0" err="1">
                <a:solidFill>
                  <a:schemeClr val="bg1">
                    <a:lumMod val="50000"/>
                  </a:schemeClr>
                </a:solidFill>
              </a:rPr>
              <a:t>toastify</a:t>
            </a:r>
            <a:endParaRPr lang="en-IN" sz="1600" dirty="0">
              <a:solidFill>
                <a:schemeClr val="bg1">
                  <a:lumMod val="50000"/>
                </a:schemeClr>
              </a:solidFill>
            </a:endParaRPr>
          </a:p>
        </p:txBody>
      </p:sp>
      <p:sp>
        <p:nvSpPr>
          <p:cNvPr id="7" name="Title 6">
            <a:extLst>
              <a:ext uri="{FF2B5EF4-FFF2-40B4-BE49-F238E27FC236}">
                <a16:creationId xmlns:a16="http://schemas.microsoft.com/office/drawing/2014/main" id="{550C5F13-3A4B-49A3-B6CB-0EF37439C945}"/>
              </a:ext>
            </a:extLst>
          </p:cNvPr>
          <p:cNvSpPr>
            <a:spLocks noGrp="1"/>
          </p:cNvSpPr>
          <p:nvPr>
            <p:ph type="title"/>
          </p:nvPr>
        </p:nvSpPr>
        <p:spPr>
          <a:xfrm>
            <a:off x="6882064" y="1742249"/>
            <a:ext cx="4860758" cy="495691"/>
          </a:xfrm>
        </p:spPr>
        <p:txBody>
          <a:bodyPr/>
          <a:lstStyle/>
          <a:p>
            <a:r>
              <a:rPr lang="en-IN" sz="4400" dirty="0"/>
              <a:t>Tech Used:</a:t>
            </a:r>
            <a:endParaRPr lang="en-IN" dirty="0"/>
          </a:p>
        </p:txBody>
      </p:sp>
      <p:pic>
        <p:nvPicPr>
          <p:cNvPr id="15" name="Picture 14" descr="Icon&#10;&#10;Description automatically generated">
            <a:extLst>
              <a:ext uri="{FF2B5EF4-FFF2-40B4-BE49-F238E27FC236}">
                <a16:creationId xmlns:a16="http://schemas.microsoft.com/office/drawing/2014/main" id="{D0ACFB80-6552-42B2-B819-E936B5B5EB60}"/>
              </a:ext>
            </a:extLst>
          </p:cNvPr>
          <p:cNvPicPr>
            <a:picLocks noChangeAspect="1"/>
          </p:cNvPicPr>
          <p:nvPr/>
        </p:nvPicPr>
        <p:blipFill>
          <a:blip r:embed="rId2"/>
          <a:stretch>
            <a:fillRect/>
          </a:stretch>
        </p:blipFill>
        <p:spPr>
          <a:xfrm>
            <a:off x="441904" y="799623"/>
            <a:ext cx="2097723" cy="2097723"/>
          </a:xfrm>
          <a:prstGeom prst="rect">
            <a:avLst/>
          </a:prstGeom>
        </p:spPr>
      </p:pic>
      <p:pic>
        <p:nvPicPr>
          <p:cNvPr id="17" name="Picture 16" descr="Logo, company name&#10;&#10;Description automatically generated">
            <a:extLst>
              <a:ext uri="{FF2B5EF4-FFF2-40B4-BE49-F238E27FC236}">
                <a16:creationId xmlns:a16="http://schemas.microsoft.com/office/drawing/2014/main" id="{4055206A-BFD8-4988-B4D1-783810DF60C4}"/>
              </a:ext>
            </a:extLst>
          </p:cNvPr>
          <p:cNvPicPr>
            <a:picLocks noChangeAspect="1"/>
          </p:cNvPicPr>
          <p:nvPr/>
        </p:nvPicPr>
        <p:blipFill>
          <a:blip r:embed="rId3"/>
          <a:stretch>
            <a:fillRect/>
          </a:stretch>
        </p:blipFill>
        <p:spPr>
          <a:xfrm>
            <a:off x="2778348" y="1565068"/>
            <a:ext cx="1686751" cy="1686751"/>
          </a:xfrm>
          <a:prstGeom prst="rect">
            <a:avLst/>
          </a:prstGeom>
        </p:spPr>
      </p:pic>
      <p:pic>
        <p:nvPicPr>
          <p:cNvPr id="25" name="Picture 24" descr="Icon&#10;&#10;Description automatically generated">
            <a:extLst>
              <a:ext uri="{FF2B5EF4-FFF2-40B4-BE49-F238E27FC236}">
                <a16:creationId xmlns:a16="http://schemas.microsoft.com/office/drawing/2014/main" id="{07A274D9-79A7-4442-ACA9-792C50974073}"/>
              </a:ext>
            </a:extLst>
          </p:cNvPr>
          <p:cNvPicPr>
            <a:picLocks noChangeAspect="1"/>
          </p:cNvPicPr>
          <p:nvPr/>
        </p:nvPicPr>
        <p:blipFill>
          <a:blip r:embed="rId4"/>
          <a:stretch>
            <a:fillRect/>
          </a:stretch>
        </p:blipFill>
        <p:spPr>
          <a:xfrm>
            <a:off x="1657259" y="3429000"/>
            <a:ext cx="780322" cy="1102360"/>
          </a:xfrm>
          <a:prstGeom prst="rect">
            <a:avLst/>
          </a:prstGeom>
        </p:spPr>
      </p:pic>
      <p:pic>
        <p:nvPicPr>
          <p:cNvPr id="27" name="Picture 26" descr="Logo, icon&#10;&#10;Description automatically generated">
            <a:extLst>
              <a:ext uri="{FF2B5EF4-FFF2-40B4-BE49-F238E27FC236}">
                <a16:creationId xmlns:a16="http://schemas.microsoft.com/office/drawing/2014/main" id="{A0F544F5-2DDF-4E98-9DF0-C9DB54CE4D48}"/>
              </a:ext>
            </a:extLst>
          </p:cNvPr>
          <p:cNvPicPr>
            <a:picLocks noChangeAspect="1"/>
          </p:cNvPicPr>
          <p:nvPr/>
        </p:nvPicPr>
        <p:blipFill>
          <a:blip r:embed="rId5"/>
          <a:stretch>
            <a:fillRect/>
          </a:stretch>
        </p:blipFill>
        <p:spPr>
          <a:xfrm>
            <a:off x="3398943" y="3367664"/>
            <a:ext cx="1858963" cy="1858963"/>
          </a:xfrm>
          <a:prstGeom prst="rect">
            <a:avLst/>
          </a:prstGeom>
        </p:spPr>
      </p:pic>
      <p:pic>
        <p:nvPicPr>
          <p:cNvPr id="29" name="Picture 28" descr="Icon&#10;&#10;Description automatically generated">
            <a:extLst>
              <a:ext uri="{FF2B5EF4-FFF2-40B4-BE49-F238E27FC236}">
                <a16:creationId xmlns:a16="http://schemas.microsoft.com/office/drawing/2014/main" id="{805C4EB1-C7A2-4CEE-8F4F-DE4A0518A9EB}"/>
              </a:ext>
            </a:extLst>
          </p:cNvPr>
          <p:cNvPicPr>
            <a:picLocks noChangeAspect="1"/>
          </p:cNvPicPr>
          <p:nvPr/>
        </p:nvPicPr>
        <p:blipFill>
          <a:blip r:embed="rId6"/>
          <a:stretch>
            <a:fillRect/>
          </a:stretch>
        </p:blipFill>
        <p:spPr>
          <a:xfrm>
            <a:off x="4155805" y="441006"/>
            <a:ext cx="2308264" cy="1407478"/>
          </a:xfrm>
          <a:prstGeom prst="rect">
            <a:avLst/>
          </a:prstGeom>
        </p:spPr>
      </p:pic>
      <p:pic>
        <p:nvPicPr>
          <p:cNvPr id="31" name="Picture 30" descr="Icon&#10;&#10;Description automatically generated">
            <a:extLst>
              <a:ext uri="{FF2B5EF4-FFF2-40B4-BE49-F238E27FC236}">
                <a16:creationId xmlns:a16="http://schemas.microsoft.com/office/drawing/2014/main" id="{9C8F88DC-47A7-4387-91A3-1BE13C2C216C}"/>
              </a:ext>
            </a:extLst>
          </p:cNvPr>
          <p:cNvPicPr>
            <a:picLocks noChangeAspect="1"/>
          </p:cNvPicPr>
          <p:nvPr/>
        </p:nvPicPr>
        <p:blipFill>
          <a:blip r:embed="rId7"/>
          <a:stretch>
            <a:fillRect/>
          </a:stretch>
        </p:blipFill>
        <p:spPr>
          <a:xfrm>
            <a:off x="443543" y="5293043"/>
            <a:ext cx="2814956" cy="1407478"/>
          </a:xfrm>
          <a:prstGeom prst="rect">
            <a:avLst/>
          </a:prstGeom>
        </p:spPr>
      </p:pic>
    </p:spTree>
    <p:extLst>
      <p:ext uri="{BB962C8B-B14F-4D97-AF65-F5344CB8AC3E}">
        <p14:creationId xmlns:p14="http://schemas.microsoft.com/office/powerpoint/2010/main" val="4235824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E7448AC4-8DA0-43DD-A172-3EB4A5B790FE}"/>
              </a:ext>
            </a:extLst>
          </p:cNvPr>
          <p:cNvSpPr>
            <a:spLocks noGrp="1"/>
          </p:cNvSpPr>
          <p:nvPr>
            <p:ph type="pic" sz="quarter" idx="13"/>
          </p:nvPr>
        </p:nvSpPr>
        <p:spPr/>
      </p:sp>
      <p:sp>
        <p:nvSpPr>
          <p:cNvPr id="3" name="Date Placeholder 2">
            <a:extLst>
              <a:ext uri="{FF2B5EF4-FFF2-40B4-BE49-F238E27FC236}">
                <a16:creationId xmlns:a16="http://schemas.microsoft.com/office/drawing/2014/main" id="{77AFC6BC-EEF2-4B3C-B960-6B71E1D6B6E0}"/>
              </a:ext>
            </a:extLst>
          </p:cNvPr>
          <p:cNvSpPr>
            <a:spLocks noGrp="1"/>
          </p:cNvSpPr>
          <p:nvPr>
            <p:ph type="dt" sz="half" idx="10"/>
          </p:nvPr>
        </p:nvSpPr>
        <p:spPr/>
        <p:txBody>
          <a:bodyPr/>
          <a:lstStyle/>
          <a:p>
            <a:r>
              <a:rPr lang="en-US"/>
              <a:t>8/05/20XX</a:t>
            </a:r>
            <a:endParaRPr lang="en-US" dirty="0"/>
          </a:p>
        </p:txBody>
      </p:sp>
      <p:sp>
        <p:nvSpPr>
          <p:cNvPr id="4" name="Footer Placeholder 3">
            <a:extLst>
              <a:ext uri="{FF2B5EF4-FFF2-40B4-BE49-F238E27FC236}">
                <a16:creationId xmlns:a16="http://schemas.microsoft.com/office/drawing/2014/main" id="{630538C1-12C0-46BC-9CB2-F80E6D6FCCCA}"/>
              </a:ext>
            </a:extLst>
          </p:cNvPr>
          <p:cNvSpPr>
            <a:spLocks noGrp="1"/>
          </p:cNvSpPr>
          <p:nvPr>
            <p:ph type="ftr" sz="quarter" idx="11"/>
          </p:nvPr>
        </p:nvSpPr>
        <p:spPr/>
        <p:txBody>
          <a:bodyPr/>
          <a:lstStyle/>
          <a:p>
            <a:r>
              <a:rPr lang="en-US"/>
              <a:t>Conference Presentation</a:t>
            </a:r>
            <a:endParaRPr lang="en-US" dirty="0"/>
          </a:p>
        </p:txBody>
      </p:sp>
      <p:sp>
        <p:nvSpPr>
          <p:cNvPr id="5" name="Slide Number Placeholder 4">
            <a:extLst>
              <a:ext uri="{FF2B5EF4-FFF2-40B4-BE49-F238E27FC236}">
                <a16:creationId xmlns:a16="http://schemas.microsoft.com/office/drawing/2014/main" id="{86026CE4-8329-4858-B8E8-8F7CA0342851}"/>
              </a:ext>
            </a:extLst>
          </p:cNvPr>
          <p:cNvSpPr>
            <a:spLocks noGrp="1"/>
          </p:cNvSpPr>
          <p:nvPr>
            <p:ph type="sldNum" sz="quarter" idx="12"/>
          </p:nvPr>
        </p:nvSpPr>
        <p:spPr/>
        <p:txBody>
          <a:bodyPr/>
          <a:lstStyle/>
          <a:p>
            <a:fld id="{18D65601-5AE2-46FC-B138-694DDD2B510D}" type="slidenum">
              <a:rPr lang="en-US" smtClean="0"/>
              <a:t>5</a:t>
            </a:fld>
            <a:endParaRPr lang="en-US" dirty="0"/>
          </a:p>
        </p:txBody>
      </p:sp>
      <p:pic>
        <p:nvPicPr>
          <p:cNvPr id="9" name="Content Placeholder 8" descr="Graphical user interface, website&#10;&#10;Description automatically generated">
            <a:extLst>
              <a:ext uri="{FF2B5EF4-FFF2-40B4-BE49-F238E27FC236}">
                <a16:creationId xmlns:a16="http://schemas.microsoft.com/office/drawing/2014/main" id="{D551030C-4737-4DD3-AD33-1F933CCDAB10}"/>
              </a:ext>
            </a:extLst>
          </p:cNvPr>
          <p:cNvPicPr>
            <a:picLocks noGrp="1" noChangeAspect="1"/>
          </p:cNvPicPr>
          <p:nvPr>
            <p:ph sz="quarter" idx="15"/>
          </p:nvPr>
        </p:nvPicPr>
        <p:blipFill rotWithShape="1">
          <a:blip r:embed="rId2"/>
          <a:srcRect l="1" t="4891" r="112" b="6215"/>
          <a:stretch/>
        </p:blipFill>
        <p:spPr>
          <a:xfrm>
            <a:off x="0" y="-93684"/>
            <a:ext cx="12192000" cy="6951684"/>
          </a:xfrm>
        </p:spPr>
      </p:pic>
      <p:sp>
        <p:nvSpPr>
          <p:cNvPr id="7" name="Title 6">
            <a:extLst>
              <a:ext uri="{FF2B5EF4-FFF2-40B4-BE49-F238E27FC236}">
                <a16:creationId xmlns:a16="http://schemas.microsoft.com/office/drawing/2014/main" id="{C305362B-D859-44D3-8FCC-24E224EE3B69}"/>
              </a:ext>
            </a:extLst>
          </p:cNvPr>
          <p:cNvSpPr>
            <a:spLocks noGrp="1"/>
          </p:cNvSpPr>
          <p:nvPr>
            <p:ph type="title"/>
          </p:nvPr>
        </p:nvSpPr>
        <p:spPr>
          <a:xfrm>
            <a:off x="8449729" y="-93684"/>
            <a:ext cx="3742271" cy="365125"/>
          </a:xfrm>
        </p:spPr>
        <p:style>
          <a:lnRef idx="3">
            <a:schemeClr val="lt1"/>
          </a:lnRef>
          <a:fillRef idx="1">
            <a:schemeClr val="accent1"/>
          </a:fillRef>
          <a:effectRef idx="1">
            <a:schemeClr val="accent1"/>
          </a:effectRef>
          <a:fontRef idx="minor">
            <a:schemeClr val="lt1"/>
          </a:fontRef>
        </p:style>
        <p:txBody>
          <a:bodyPr/>
          <a:lstStyle/>
          <a:p>
            <a:r>
              <a:rPr lang="en-IN" dirty="0">
                <a:solidFill>
                  <a:schemeClr val="bg1"/>
                </a:solidFill>
              </a:rPr>
              <a:t>       Home Page</a:t>
            </a:r>
          </a:p>
        </p:txBody>
      </p:sp>
      <p:sp>
        <p:nvSpPr>
          <p:cNvPr id="29" name="Speech Bubble: Oval 28">
            <a:extLst>
              <a:ext uri="{FF2B5EF4-FFF2-40B4-BE49-F238E27FC236}">
                <a16:creationId xmlns:a16="http://schemas.microsoft.com/office/drawing/2014/main" id="{7922E838-DFDF-47BD-97CE-F26EAE502F46}"/>
              </a:ext>
            </a:extLst>
          </p:cNvPr>
          <p:cNvSpPr/>
          <p:nvPr/>
        </p:nvSpPr>
        <p:spPr>
          <a:xfrm>
            <a:off x="10466773" y="2530136"/>
            <a:ext cx="1393793" cy="655826"/>
          </a:xfrm>
          <a:prstGeom prst="wedgeEllipseCallout">
            <a:avLst>
              <a:gd name="adj1" fmla="val -45235"/>
              <a:gd name="adj2" fmla="val 59725"/>
            </a:avLst>
          </a:prstGeom>
          <a:solidFill>
            <a:schemeClr val="accent3">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dirty="0">
                <a:solidFill>
                  <a:schemeClr val="tx1"/>
                </a:solidFill>
                <a:latin typeface="Arial Black" panose="020B0A04020102020204" pitchFamily="34" charset="0"/>
              </a:rPr>
              <a:t>Filter by categories</a:t>
            </a:r>
          </a:p>
        </p:txBody>
      </p:sp>
      <p:sp>
        <p:nvSpPr>
          <p:cNvPr id="10" name="Speech Bubble: Oval 9">
            <a:extLst>
              <a:ext uri="{FF2B5EF4-FFF2-40B4-BE49-F238E27FC236}">
                <a16:creationId xmlns:a16="http://schemas.microsoft.com/office/drawing/2014/main" id="{7063E76A-1841-4FBA-89FF-7F514D2FB244}"/>
              </a:ext>
            </a:extLst>
          </p:cNvPr>
          <p:cNvSpPr/>
          <p:nvPr/>
        </p:nvSpPr>
        <p:spPr>
          <a:xfrm>
            <a:off x="375385" y="1020278"/>
            <a:ext cx="1561724" cy="645171"/>
          </a:xfrm>
          <a:prstGeom prst="wedgeEllipseCallout">
            <a:avLst>
              <a:gd name="adj1" fmla="val 32736"/>
              <a:gd name="adj2" fmla="val 85637"/>
            </a:avLst>
          </a:prstGeom>
          <a:solidFill>
            <a:schemeClr val="accent3">
              <a:lumMod val="90000"/>
            </a:schemeClr>
          </a:solidFill>
          <a:ln>
            <a:solidFill>
              <a:schemeClr val="accent3">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b="1" dirty="0" err="1">
                <a:solidFill>
                  <a:schemeClr val="tx1"/>
                </a:solidFill>
                <a:latin typeface="Arial Black" panose="020B0A04020102020204" pitchFamily="34" charset="0"/>
              </a:rPr>
              <a:t>Datewise</a:t>
            </a:r>
            <a:r>
              <a:rPr lang="en-IN" sz="1050" b="1" dirty="0">
                <a:solidFill>
                  <a:schemeClr val="tx1"/>
                </a:solidFill>
                <a:latin typeface="Arial Black" panose="020B0A04020102020204" pitchFamily="34" charset="0"/>
              </a:rPr>
              <a:t> sorted posts</a:t>
            </a:r>
          </a:p>
        </p:txBody>
      </p:sp>
      <p:sp>
        <p:nvSpPr>
          <p:cNvPr id="11" name="Speech Bubble: Oval 10">
            <a:extLst>
              <a:ext uri="{FF2B5EF4-FFF2-40B4-BE49-F238E27FC236}">
                <a16:creationId xmlns:a16="http://schemas.microsoft.com/office/drawing/2014/main" id="{1A6DB2C7-F144-43B5-BF9A-79295AE3611E}"/>
              </a:ext>
            </a:extLst>
          </p:cNvPr>
          <p:cNvSpPr/>
          <p:nvPr/>
        </p:nvSpPr>
        <p:spPr>
          <a:xfrm>
            <a:off x="10119518" y="1227318"/>
            <a:ext cx="1393792" cy="561715"/>
          </a:xfrm>
          <a:prstGeom prst="wedgeEllipseCallout">
            <a:avLst>
              <a:gd name="adj1" fmla="val -46257"/>
              <a:gd name="adj2" fmla="val 74160"/>
            </a:avLst>
          </a:prstGeom>
          <a:solidFill>
            <a:schemeClr val="accent3">
              <a:lumMod val="90000"/>
            </a:schemeClr>
          </a:solidFill>
          <a:ln>
            <a:solidFill>
              <a:schemeClr val="accent3">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b="1" dirty="0">
                <a:solidFill>
                  <a:schemeClr val="tx1"/>
                </a:solidFill>
                <a:latin typeface="Arial Black" panose="020B0A04020102020204" pitchFamily="34" charset="0"/>
              </a:rPr>
              <a:t>Search button</a:t>
            </a:r>
          </a:p>
        </p:txBody>
      </p:sp>
    </p:spTree>
    <p:extLst>
      <p:ext uri="{BB962C8B-B14F-4D97-AF65-F5344CB8AC3E}">
        <p14:creationId xmlns:p14="http://schemas.microsoft.com/office/powerpoint/2010/main" val="1148185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Graphical user interface&#10;&#10;Description automatically generated">
            <a:extLst>
              <a:ext uri="{FF2B5EF4-FFF2-40B4-BE49-F238E27FC236}">
                <a16:creationId xmlns:a16="http://schemas.microsoft.com/office/drawing/2014/main" id="{72F33A47-4448-4C34-B48E-CF569028E24F}"/>
              </a:ext>
            </a:extLst>
          </p:cNvPr>
          <p:cNvPicPr>
            <a:picLocks noGrp="1" noChangeAspect="1"/>
          </p:cNvPicPr>
          <p:nvPr>
            <p:ph type="pic" sz="quarter" idx="13"/>
          </p:nvPr>
        </p:nvPicPr>
        <p:blipFill rotWithShape="1">
          <a:blip r:embed="rId2"/>
          <a:srcRect t="4888" b="5941"/>
          <a:stretch/>
        </p:blipFill>
        <p:spPr>
          <a:xfrm>
            <a:off x="0" y="1"/>
            <a:ext cx="12192000" cy="6857999"/>
          </a:xfrm>
        </p:spPr>
      </p:pic>
      <p:sp>
        <p:nvSpPr>
          <p:cNvPr id="3" name="Date Placeholder 2">
            <a:extLst>
              <a:ext uri="{FF2B5EF4-FFF2-40B4-BE49-F238E27FC236}">
                <a16:creationId xmlns:a16="http://schemas.microsoft.com/office/drawing/2014/main" id="{82D64C18-3525-4144-9F1F-09CFE0326E01}"/>
              </a:ext>
            </a:extLst>
          </p:cNvPr>
          <p:cNvSpPr>
            <a:spLocks noGrp="1"/>
          </p:cNvSpPr>
          <p:nvPr>
            <p:ph type="dt" sz="half" idx="10"/>
          </p:nvPr>
        </p:nvSpPr>
        <p:spPr/>
        <p:txBody>
          <a:bodyPr/>
          <a:lstStyle/>
          <a:p>
            <a:r>
              <a:rPr lang="en-US"/>
              <a:t>8/05/20XX</a:t>
            </a:r>
            <a:endParaRPr lang="en-US" dirty="0"/>
          </a:p>
        </p:txBody>
      </p:sp>
      <p:sp>
        <p:nvSpPr>
          <p:cNvPr id="4" name="Footer Placeholder 3">
            <a:extLst>
              <a:ext uri="{FF2B5EF4-FFF2-40B4-BE49-F238E27FC236}">
                <a16:creationId xmlns:a16="http://schemas.microsoft.com/office/drawing/2014/main" id="{4D7F4D34-2A67-4998-BA11-EB48A531C7F8}"/>
              </a:ext>
            </a:extLst>
          </p:cNvPr>
          <p:cNvSpPr>
            <a:spLocks noGrp="1"/>
          </p:cNvSpPr>
          <p:nvPr>
            <p:ph type="ftr" sz="quarter" idx="11"/>
          </p:nvPr>
        </p:nvSpPr>
        <p:spPr/>
        <p:txBody>
          <a:bodyPr/>
          <a:lstStyle/>
          <a:p>
            <a:r>
              <a:rPr lang="en-US"/>
              <a:t>Conference Presentation</a:t>
            </a:r>
            <a:endParaRPr lang="en-US" dirty="0"/>
          </a:p>
        </p:txBody>
      </p:sp>
      <p:sp>
        <p:nvSpPr>
          <p:cNvPr id="5" name="Slide Number Placeholder 4">
            <a:extLst>
              <a:ext uri="{FF2B5EF4-FFF2-40B4-BE49-F238E27FC236}">
                <a16:creationId xmlns:a16="http://schemas.microsoft.com/office/drawing/2014/main" id="{E4EC197D-4B3D-4D9F-BF4B-1B3B3AFD71B8}"/>
              </a:ext>
            </a:extLst>
          </p:cNvPr>
          <p:cNvSpPr>
            <a:spLocks noGrp="1"/>
          </p:cNvSpPr>
          <p:nvPr>
            <p:ph type="sldNum" sz="quarter" idx="12"/>
          </p:nvPr>
        </p:nvSpPr>
        <p:spPr/>
        <p:txBody>
          <a:bodyPr/>
          <a:lstStyle/>
          <a:p>
            <a:fld id="{18D65601-5AE2-46FC-B138-694DDD2B510D}" type="slidenum">
              <a:rPr lang="en-US" smtClean="0"/>
              <a:t>6</a:t>
            </a:fld>
            <a:endParaRPr lang="en-US" dirty="0"/>
          </a:p>
        </p:txBody>
      </p:sp>
      <p:sp>
        <p:nvSpPr>
          <p:cNvPr id="7" name="Title 6">
            <a:extLst>
              <a:ext uri="{FF2B5EF4-FFF2-40B4-BE49-F238E27FC236}">
                <a16:creationId xmlns:a16="http://schemas.microsoft.com/office/drawing/2014/main" id="{E1B47DB8-9CE4-4DCA-9F77-BE5EDEB0DA40}"/>
              </a:ext>
            </a:extLst>
          </p:cNvPr>
          <p:cNvSpPr>
            <a:spLocks noGrp="1"/>
          </p:cNvSpPr>
          <p:nvPr>
            <p:ph type="title"/>
          </p:nvPr>
        </p:nvSpPr>
        <p:spPr>
          <a:xfrm>
            <a:off x="8610600" y="0"/>
            <a:ext cx="3581400" cy="365126"/>
          </a:xfrm>
        </p:spPr>
        <p:style>
          <a:lnRef idx="3">
            <a:schemeClr val="lt1"/>
          </a:lnRef>
          <a:fillRef idx="1">
            <a:schemeClr val="accent1"/>
          </a:fillRef>
          <a:effectRef idx="1">
            <a:schemeClr val="accent1"/>
          </a:effectRef>
          <a:fontRef idx="minor">
            <a:schemeClr val="lt1"/>
          </a:fontRef>
        </p:style>
        <p:txBody>
          <a:bodyPr/>
          <a:lstStyle/>
          <a:p>
            <a:r>
              <a:rPr lang="en-IN" dirty="0">
                <a:solidFill>
                  <a:schemeClr val="bg1"/>
                </a:solidFill>
              </a:rPr>
              <a:t>        Post Page</a:t>
            </a:r>
          </a:p>
        </p:txBody>
      </p:sp>
      <p:sp>
        <p:nvSpPr>
          <p:cNvPr id="16" name="Speech Bubble: Oval 15">
            <a:extLst>
              <a:ext uri="{FF2B5EF4-FFF2-40B4-BE49-F238E27FC236}">
                <a16:creationId xmlns:a16="http://schemas.microsoft.com/office/drawing/2014/main" id="{2E4A25FE-49E4-4DE8-BEE5-E7FFD2A93F90}"/>
              </a:ext>
            </a:extLst>
          </p:cNvPr>
          <p:cNvSpPr/>
          <p:nvPr/>
        </p:nvSpPr>
        <p:spPr>
          <a:xfrm>
            <a:off x="4637882" y="1195953"/>
            <a:ext cx="1225117" cy="478257"/>
          </a:xfrm>
          <a:prstGeom prst="wedgeEllipseCallout">
            <a:avLst>
              <a:gd name="adj1" fmla="val -50727"/>
              <a:gd name="adj2" fmla="val 66430"/>
            </a:avLst>
          </a:prstGeom>
          <a:solidFill>
            <a:schemeClr val="accent3">
              <a:lumMod val="90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b="1" dirty="0">
                <a:solidFill>
                  <a:schemeClr val="tx1"/>
                </a:solidFill>
                <a:latin typeface="Arial Black" panose="020B0A04020102020204" pitchFamily="34" charset="0"/>
              </a:rPr>
              <a:t>comment</a:t>
            </a:r>
          </a:p>
        </p:txBody>
      </p:sp>
      <p:sp>
        <p:nvSpPr>
          <p:cNvPr id="17" name="Speech Bubble: Oval 16">
            <a:extLst>
              <a:ext uri="{FF2B5EF4-FFF2-40B4-BE49-F238E27FC236}">
                <a16:creationId xmlns:a16="http://schemas.microsoft.com/office/drawing/2014/main" id="{F82487DB-748C-4658-8583-421A39F808B4}"/>
              </a:ext>
            </a:extLst>
          </p:cNvPr>
          <p:cNvSpPr/>
          <p:nvPr/>
        </p:nvSpPr>
        <p:spPr>
          <a:xfrm>
            <a:off x="3121952" y="994866"/>
            <a:ext cx="1154096" cy="478258"/>
          </a:xfrm>
          <a:prstGeom prst="wedgeEllipseCallout">
            <a:avLst>
              <a:gd name="adj1" fmla="val 26573"/>
              <a:gd name="adj2" fmla="val 85637"/>
            </a:avLst>
          </a:prstGeom>
          <a:solidFill>
            <a:schemeClr val="accent3">
              <a:lumMod val="90000"/>
            </a:schemeClr>
          </a:solidFill>
          <a:ln>
            <a:solidFill>
              <a:schemeClr val="accent3">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b="1" dirty="0">
                <a:solidFill>
                  <a:schemeClr val="tx1"/>
                </a:solidFill>
                <a:latin typeface="Arial Black" panose="020B0A04020102020204" pitchFamily="34" charset="0"/>
              </a:rPr>
              <a:t>applaud</a:t>
            </a:r>
          </a:p>
        </p:txBody>
      </p:sp>
    </p:spTree>
    <p:extLst>
      <p:ext uri="{BB962C8B-B14F-4D97-AF65-F5344CB8AC3E}">
        <p14:creationId xmlns:p14="http://schemas.microsoft.com/office/powerpoint/2010/main" val="3345717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579368FA-0266-4263-A2D1-F59FED63B54C}"/>
              </a:ext>
            </a:extLst>
          </p:cNvPr>
          <p:cNvSpPr>
            <a:spLocks noGrp="1"/>
          </p:cNvSpPr>
          <p:nvPr>
            <p:ph type="pic" sz="quarter" idx="13"/>
          </p:nvPr>
        </p:nvSpPr>
        <p:spPr>
          <a:xfrm>
            <a:off x="0" y="-91440"/>
            <a:ext cx="12192000" cy="6858000"/>
          </a:xfrm>
        </p:spPr>
      </p:sp>
      <p:sp>
        <p:nvSpPr>
          <p:cNvPr id="3" name="Date Placeholder 2">
            <a:extLst>
              <a:ext uri="{FF2B5EF4-FFF2-40B4-BE49-F238E27FC236}">
                <a16:creationId xmlns:a16="http://schemas.microsoft.com/office/drawing/2014/main" id="{25C53989-FC18-481E-8B1B-545C01A15EAB}"/>
              </a:ext>
            </a:extLst>
          </p:cNvPr>
          <p:cNvSpPr>
            <a:spLocks noGrp="1"/>
          </p:cNvSpPr>
          <p:nvPr>
            <p:ph type="dt" sz="half" idx="10"/>
          </p:nvPr>
        </p:nvSpPr>
        <p:spPr/>
        <p:txBody>
          <a:bodyPr/>
          <a:lstStyle/>
          <a:p>
            <a:r>
              <a:rPr lang="en-US"/>
              <a:t>8/05/20XX</a:t>
            </a:r>
            <a:endParaRPr lang="en-US" dirty="0"/>
          </a:p>
        </p:txBody>
      </p:sp>
      <p:sp>
        <p:nvSpPr>
          <p:cNvPr id="4" name="Footer Placeholder 3">
            <a:extLst>
              <a:ext uri="{FF2B5EF4-FFF2-40B4-BE49-F238E27FC236}">
                <a16:creationId xmlns:a16="http://schemas.microsoft.com/office/drawing/2014/main" id="{13347021-6887-4E33-B5F3-637569915491}"/>
              </a:ext>
            </a:extLst>
          </p:cNvPr>
          <p:cNvSpPr>
            <a:spLocks noGrp="1"/>
          </p:cNvSpPr>
          <p:nvPr>
            <p:ph type="ftr" sz="quarter" idx="11"/>
          </p:nvPr>
        </p:nvSpPr>
        <p:spPr/>
        <p:txBody>
          <a:bodyPr/>
          <a:lstStyle/>
          <a:p>
            <a:r>
              <a:rPr lang="en-US"/>
              <a:t>Conference Presentation</a:t>
            </a:r>
            <a:endParaRPr lang="en-US" dirty="0"/>
          </a:p>
        </p:txBody>
      </p:sp>
      <p:sp>
        <p:nvSpPr>
          <p:cNvPr id="5" name="Slide Number Placeholder 4">
            <a:extLst>
              <a:ext uri="{FF2B5EF4-FFF2-40B4-BE49-F238E27FC236}">
                <a16:creationId xmlns:a16="http://schemas.microsoft.com/office/drawing/2014/main" id="{B928E6AF-CF50-44D9-B940-9138EF699661}"/>
              </a:ext>
            </a:extLst>
          </p:cNvPr>
          <p:cNvSpPr>
            <a:spLocks noGrp="1"/>
          </p:cNvSpPr>
          <p:nvPr>
            <p:ph type="sldNum" sz="quarter" idx="12"/>
          </p:nvPr>
        </p:nvSpPr>
        <p:spPr/>
        <p:txBody>
          <a:bodyPr/>
          <a:lstStyle/>
          <a:p>
            <a:fld id="{18D65601-5AE2-46FC-B138-694DDD2B510D}" type="slidenum">
              <a:rPr lang="en-US" smtClean="0"/>
              <a:t>7</a:t>
            </a:fld>
            <a:endParaRPr lang="en-US" dirty="0"/>
          </a:p>
        </p:txBody>
      </p:sp>
      <p:pic>
        <p:nvPicPr>
          <p:cNvPr id="9" name="Content Placeholder 8" descr="Graphical user interface, text&#10;&#10;Description automatically generated">
            <a:extLst>
              <a:ext uri="{FF2B5EF4-FFF2-40B4-BE49-F238E27FC236}">
                <a16:creationId xmlns:a16="http://schemas.microsoft.com/office/drawing/2014/main" id="{DDA8E5C0-7C65-4E8B-B094-EC364549A873}"/>
              </a:ext>
            </a:extLst>
          </p:cNvPr>
          <p:cNvPicPr>
            <a:picLocks noGrp="1" noChangeAspect="1"/>
          </p:cNvPicPr>
          <p:nvPr>
            <p:ph sz="quarter" idx="15"/>
          </p:nvPr>
        </p:nvPicPr>
        <p:blipFill rotWithShape="1">
          <a:blip r:embed="rId2"/>
          <a:srcRect t="4969" b="7473"/>
          <a:stretch/>
        </p:blipFill>
        <p:spPr>
          <a:xfrm>
            <a:off x="0" y="-36605"/>
            <a:ext cx="12192001" cy="6858001"/>
          </a:xfrm>
        </p:spPr>
      </p:pic>
      <p:sp>
        <p:nvSpPr>
          <p:cNvPr id="7" name="Title 6">
            <a:extLst>
              <a:ext uri="{FF2B5EF4-FFF2-40B4-BE49-F238E27FC236}">
                <a16:creationId xmlns:a16="http://schemas.microsoft.com/office/drawing/2014/main" id="{49CFF435-5493-40BF-B32E-84D126E9CCD9}"/>
              </a:ext>
            </a:extLst>
          </p:cNvPr>
          <p:cNvSpPr>
            <a:spLocks noGrp="1"/>
          </p:cNvSpPr>
          <p:nvPr>
            <p:ph type="title"/>
          </p:nvPr>
        </p:nvSpPr>
        <p:spPr>
          <a:xfrm>
            <a:off x="7478829" y="-46038"/>
            <a:ext cx="4713171" cy="365125"/>
          </a:xfrm>
        </p:spPr>
        <p:style>
          <a:lnRef idx="3">
            <a:schemeClr val="lt1"/>
          </a:lnRef>
          <a:fillRef idx="1">
            <a:schemeClr val="accent1"/>
          </a:fillRef>
          <a:effectRef idx="1">
            <a:schemeClr val="accent1"/>
          </a:effectRef>
          <a:fontRef idx="minor">
            <a:schemeClr val="lt1"/>
          </a:fontRef>
        </p:style>
        <p:txBody>
          <a:bodyPr/>
          <a:lstStyle/>
          <a:p>
            <a:r>
              <a:rPr lang="en-IN" dirty="0">
                <a:solidFill>
                  <a:schemeClr val="bg1"/>
                </a:solidFill>
              </a:rPr>
              <a:t> Post Page : comment section</a:t>
            </a:r>
          </a:p>
        </p:txBody>
      </p:sp>
      <p:sp>
        <p:nvSpPr>
          <p:cNvPr id="13" name="Speech Bubble: Oval 12">
            <a:extLst>
              <a:ext uri="{FF2B5EF4-FFF2-40B4-BE49-F238E27FC236}">
                <a16:creationId xmlns:a16="http://schemas.microsoft.com/office/drawing/2014/main" id="{745E6B4A-EAC6-470D-AB4A-9571E9F35EE6}"/>
              </a:ext>
            </a:extLst>
          </p:cNvPr>
          <p:cNvSpPr/>
          <p:nvPr/>
        </p:nvSpPr>
        <p:spPr>
          <a:xfrm>
            <a:off x="3897297" y="5078028"/>
            <a:ext cx="1323513" cy="523875"/>
          </a:xfrm>
          <a:prstGeom prst="wedgeEllipseCallout">
            <a:avLst>
              <a:gd name="adj1" fmla="val -57895"/>
              <a:gd name="adj2" fmla="val 42390"/>
            </a:avLst>
          </a:prstGeom>
          <a:solidFill>
            <a:schemeClr val="accent3">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dirty="0">
                <a:solidFill>
                  <a:schemeClr val="tx1"/>
                </a:solidFill>
                <a:latin typeface="Arial Black" panose="020B0A04020102020204" pitchFamily="34" charset="0"/>
              </a:rPr>
              <a:t>Delete Comment</a:t>
            </a:r>
          </a:p>
        </p:txBody>
      </p:sp>
      <p:sp>
        <p:nvSpPr>
          <p:cNvPr id="15" name="Speech Bubble: Oval 14">
            <a:extLst>
              <a:ext uri="{FF2B5EF4-FFF2-40B4-BE49-F238E27FC236}">
                <a16:creationId xmlns:a16="http://schemas.microsoft.com/office/drawing/2014/main" id="{E475D2A8-6D46-4411-A92F-FA89E8C1164B}"/>
              </a:ext>
            </a:extLst>
          </p:cNvPr>
          <p:cNvSpPr/>
          <p:nvPr/>
        </p:nvSpPr>
        <p:spPr>
          <a:xfrm>
            <a:off x="2415942" y="4827654"/>
            <a:ext cx="1251283" cy="523875"/>
          </a:xfrm>
          <a:prstGeom prst="wedgeEllipseCallout">
            <a:avLst>
              <a:gd name="adj1" fmla="val 22466"/>
              <a:gd name="adj2" fmla="val 81681"/>
            </a:avLst>
          </a:prstGeom>
          <a:solidFill>
            <a:schemeClr val="accent3">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dirty="0">
                <a:solidFill>
                  <a:schemeClr val="tx1"/>
                </a:solidFill>
                <a:latin typeface="Arial Black" panose="020B0A04020102020204" pitchFamily="34" charset="0"/>
              </a:rPr>
              <a:t>Like Comment</a:t>
            </a:r>
          </a:p>
        </p:txBody>
      </p:sp>
    </p:spTree>
    <p:extLst>
      <p:ext uri="{BB962C8B-B14F-4D97-AF65-F5344CB8AC3E}">
        <p14:creationId xmlns:p14="http://schemas.microsoft.com/office/powerpoint/2010/main" val="32472174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Graphical user interface, text, application&#10;&#10;Description automatically generated">
            <a:extLst>
              <a:ext uri="{FF2B5EF4-FFF2-40B4-BE49-F238E27FC236}">
                <a16:creationId xmlns:a16="http://schemas.microsoft.com/office/drawing/2014/main" id="{F6445EB7-2830-49CB-BC4F-AC1E974C9558}"/>
              </a:ext>
            </a:extLst>
          </p:cNvPr>
          <p:cNvPicPr>
            <a:picLocks noGrp="1" noChangeAspect="1"/>
          </p:cNvPicPr>
          <p:nvPr>
            <p:ph type="pic" sz="quarter" idx="13"/>
          </p:nvPr>
        </p:nvPicPr>
        <p:blipFill rotWithShape="1">
          <a:blip r:embed="rId2"/>
          <a:srcRect t="4148" b="6073"/>
          <a:stretch/>
        </p:blipFill>
        <p:spPr>
          <a:xfrm>
            <a:off x="0" y="-1"/>
            <a:ext cx="12192000" cy="6930189"/>
          </a:xfrm>
        </p:spPr>
      </p:pic>
      <p:sp>
        <p:nvSpPr>
          <p:cNvPr id="3" name="Date Placeholder 2">
            <a:extLst>
              <a:ext uri="{FF2B5EF4-FFF2-40B4-BE49-F238E27FC236}">
                <a16:creationId xmlns:a16="http://schemas.microsoft.com/office/drawing/2014/main" id="{5809E203-89A1-43C9-BC6C-55AEDBA168B4}"/>
              </a:ext>
            </a:extLst>
          </p:cNvPr>
          <p:cNvSpPr>
            <a:spLocks noGrp="1"/>
          </p:cNvSpPr>
          <p:nvPr>
            <p:ph type="dt" sz="half" idx="10"/>
          </p:nvPr>
        </p:nvSpPr>
        <p:spPr/>
        <p:txBody>
          <a:bodyPr/>
          <a:lstStyle/>
          <a:p>
            <a:r>
              <a:rPr lang="en-US"/>
              <a:t>8/05/20XX</a:t>
            </a:r>
            <a:endParaRPr lang="en-US" dirty="0"/>
          </a:p>
        </p:txBody>
      </p:sp>
      <p:sp>
        <p:nvSpPr>
          <p:cNvPr id="4" name="Footer Placeholder 3">
            <a:extLst>
              <a:ext uri="{FF2B5EF4-FFF2-40B4-BE49-F238E27FC236}">
                <a16:creationId xmlns:a16="http://schemas.microsoft.com/office/drawing/2014/main" id="{7CBEA51D-B4BE-456A-8993-D746F8805873}"/>
              </a:ext>
            </a:extLst>
          </p:cNvPr>
          <p:cNvSpPr>
            <a:spLocks noGrp="1"/>
          </p:cNvSpPr>
          <p:nvPr>
            <p:ph type="ftr" sz="quarter" idx="11"/>
          </p:nvPr>
        </p:nvSpPr>
        <p:spPr/>
        <p:txBody>
          <a:bodyPr/>
          <a:lstStyle/>
          <a:p>
            <a:r>
              <a:rPr lang="en-US"/>
              <a:t>Conference Presentation</a:t>
            </a:r>
            <a:endParaRPr lang="en-US" dirty="0"/>
          </a:p>
        </p:txBody>
      </p:sp>
      <p:sp>
        <p:nvSpPr>
          <p:cNvPr id="5" name="Slide Number Placeholder 4">
            <a:extLst>
              <a:ext uri="{FF2B5EF4-FFF2-40B4-BE49-F238E27FC236}">
                <a16:creationId xmlns:a16="http://schemas.microsoft.com/office/drawing/2014/main" id="{04B7668A-A7F3-4ACA-BA29-8386AA057B39}"/>
              </a:ext>
            </a:extLst>
          </p:cNvPr>
          <p:cNvSpPr>
            <a:spLocks noGrp="1"/>
          </p:cNvSpPr>
          <p:nvPr>
            <p:ph type="sldNum" sz="quarter" idx="12"/>
          </p:nvPr>
        </p:nvSpPr>
        <p:spPr/>
        <p:txBody>
          <a:bodyPr/>
          <a:lstStyle/>
          <a:p>
            <a:fld id="{18D65601-5AE2-46FC-B138-694DDD2B510D}" type="slidenum">
              <a:rPr lang="en-US" smtClean="0"/>
              <a:t>8</a:t>
            </a:fld>
            <a:endParaRPr lang="en-US" dirty="0"/>
          </a:p>
        </p:txBody>
      </p:sp>
      <p:sp>
        <p:nvSpPr>
          <p:cNvPr id="7" name="Title 6">
            <a:extLst>
              <a:ext uri="{FF2B5EF4-FFF2-40B4-BE49-F238E27FC236}">
                <a16:creationId xmlns:a16="http://schemas.microsoft.com/office/drawing/2014/main" id="{F352B7E0-9795-4991-9C72-3C853E07F7FD}"/>
              </a:ext>
            </a:extLst>
          </p:cNvPr>
          <p:cNvSpPr>
            <a:spLocks noGrp="1"/>
          </p:cNvSpPr>
          <p:nvPr>
            <p:ph type="title"/>
          </p:nvPr>
        </p:nvSpPr>
        <p:spPr>
          <a:xfrm>
            <a:off x="8364354" y="1"/>
            <a:ext cx="3827646" cy="494434"/>
          </a:xfrm>
        </p:spPr>
        <p:style>
          <a:lnRef idx="3">
            <a:schemeClr val="lt1"/>
          </a:lnRef>
          <a:fillRef idx="1">
            <a:schemeClr val="accent1"/>
          </a:fillRef>
          <a:effectRef idx="1">
            <a:schemeClr val="accent1"/>
          </a:effectRef>
          <a:fontRef idx="minor">
            <a:schemeClr val="lt1"/>
          </a:fontRef>
        </p:style>
        <p:txBody>
          <a:bodyPr/>
          <a:lstStyle/>
          <a:p>
            <a:r>
              <a:rPr lang="en-IN" dirty="0">
                <a:solidFill>
                  <a:schemeClr val="bg1"/>
                </a:solidFill>
              </a:rPr>
              <a:t>     Create Post Form  </a:t>
            </a:r>
          </a:p>
        </p:txBody>
      </p:sp>
    </p:spTree>
    <p:extLst>
      <p:ext uri="{BB962C8B-B14F-4D97-AF65-F5344CB8AC3E}">
        <p14:creationId xmlns:p14="http://schemas.microsoft.com/office/powerpoint/2010/main" val="803758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4A53F9DA-F23F-4A7F-90DC-79A89F85CBAA}"/>
              </a:ext>
            </a:extLst>
          </p:cNvPr>
          <p:cNvSpPr>
            <a:spLocks noGrp="1"/>
          </p:cNvSpPr>
          <p:nvPr>
            <p:ph type="pic" sz="quarter" idx="13"/>
          </p:nvPr>
        </p:nvSpPr>
        <p:spPr/>
      </p:sp>
      <p:sp>
        <p:nvSpPr>
          <p:cNvPr id="3" name="Date Placeholder 2">
            <a:extLst>
              <a:ext uri="{FF2B5EF4-FFF2-40B4-BE49-F238E27FC236}">
                <a16:creationId xmlns:a16="http://schemas.microsoft.com/office/drawing/2014/main" id="{D4CED96F-018C-475F-BAAA-FC3F7DC550B5}"/>
              </a:ext>
            </a:extLst>
          </p:cNvPr>
          <p:cNvSpPr>
            <a:spLocks noGrp="1"/>
          </p:cNvSpPr>
          <p:nvPr>
            <p:ph type="dt" sz="half" idx="10"/>
          </p:nvPr>
        </p:nvSpPr>
        <p:spPr/>
        <p:txBody>
          <a:bodyPr/>
          <a:lstStyle/>
          <a:p>
            <a:r>
              <a:rPr lang="en-US"/>
              <a:t>8/05/20XX</a:t>
            </a:r>
            <a:endParaRPr lang="en-US" dirty="0"/>
          </a:p>
        </p:txBody>
      </p:sp>
      <p:sp>
        <p:nvSpPr>
          <p:cNvPr id="4" name="Footer Placeholder 3">
            <a:extLst>
              <a:ext uri="{FF2B5EF4-FFF2-40B4-BE49-F238E27FC236}">
                <a16:creationId xmlns:a16="http://schemas.microsoft.com/office/drawing/2014/main" id="{C62D6C32-3A1B-44E2-8328-9A505B4EF6DA}"/>
              </a:ext>
            </a:extLst>
          </p:cNvPr>
          <p:cNvSpPr>
            <a:spLocks noGrp="1"/>
          </p:cNvSpPr>
          <p:nvPr>
            <p:ph type="ftr" sz="quarter" idx="11"/>
          </p:nvPr>
        </p:nvSpPr>
        <p:spPr/>
        <p:txBody>
          <a:bodyPr/>
          <a:lstStyle/>
          <a:p>
            <a:r>
              <a:rPr lang="en-US"/>
              <a:t>Conference Presentation</a:t>
            </a:r>
            <a:endParaRPr lang="en-US" dirty="0"/>
          </a:p>
        </p:txBody>
      </p:sp>
      <p:sp>
        <p:nvSpPr>
          <p:cNvPr id="5" name="Slide Number Placeholder 4">
            <a:extLst>
              <a:ext uri="{FF2B5EF4-FFF2-40B4-BE49-F238E27FC236}">
                <a16:creationId xmlns:a16="http://schemas.microsoft.com/office/drawing/2014/main" id="{E72C991A-6239-4E01-B510-99523F65A94F}"/>
              </a:ext>
            </a:extLst>
          </p:cNvPr>
          <p:cNvSpPr>
            <a:spLocks noGrp="1"/>
          </p:cNvSpPr>
          <p:nvPr>
            <p:ph type="sldNum" sz="quarter" idx="12"/>
          </p:nvPr>
        </p:nvSpPr>
        <p:spPr/>
        <p:txBody>
          <a:bodyPr/>
          <a:lstStyle/>
          <a:p>
            <a:fld id="{18D65601-5AE2-46FC-B138-694DDD2B510D}" type="slidenum">
              <a:rPr lang="en-US" smtClean="0"/>
              <a:t>9</a:t>
            </a:fld>
            <a:endParaRPr lang="en-US" dirty="0"/>
          </a:p>
        </p:txBody>
      </p:sp>
      <p:pic>
        <p:nvPicPr>
          <p:cNvPr id="9" name="Content Placeholder 8" descr="Graphical user interface&#10;&#10;Description automatically generated">
            <a:extLst>
              <a:ext uri="{FF2B5EF4-FFF2-40B4-BE49-F238E27FC236}">
                <a16:creationId xmlns:a16="http://schemas.microsoft.com/office/drawing/2014/main" id="{C9545A94-9B6B-482F-B2EF-21793B95C2A9}"/>
              </a:ext>
            </a:extLst>
          </p:cNvPr>
          <p:cNvPicPr>
            <a:picLocks noGrp="1" noChangeAspect="1"/>
          </p:cNvPicPr>
          <p:nvPr>
            <p:ph sz="quarter" idx="15"/>
          </p:nvPr>
        </p:nvPicPr>
        <p:blipFill rotWithShape="1">
          <a:blip r:embed="rId2"/>
          <a:srcRect t="5582" b="6143"/>
          <a:stretch/>
        </p:blipFill>
        <p:spPr>
          <a:xfrm>
            <a:off x="0" y="0"/>
            <a:ext cx="12192000" cy="7064944"/>
          </a:xfrm>
        </p:spPr>
      </p:pic>
      <p:sp>
        <p:nvSpPr>
          <p:cNvPr id="7" name="Title 6">
            <a:extLst>
              <a:ext uri="{FF2B5EF4-FFF2-40B4-BE49-F238E27FC236}">
                <a16:creationId xmlns:a16="http://schemas.microsoft.com/office/drawing/2014/main" id="{F6D46273-9586-4B19-A61A-AEF52D8094F5}"/>
              </a:ext>
            </a:extLst>
          </p:cNvPr>
          <p:cNvSpPr>
            <a:spLocks noGrp="1"/>
          </p:cNvSpPr>
          <p:nvPr>
            <p:ph type="title"/>
          </p:nvPr>
        </p:nvSpPr>
        <p:spPr>
          <a:xfrm>
            <a:off x="9447908" y="-9525"/>
            <a:ext cx="2744091" cy="365125"/>
          </a:xfrm>
        </p:spPr>
        <p:style>
          <a:lnRef idx="3">
            <a:schemeClr val="lt1"/>
          </a:lnRef>
          <a:fillRef idx="1">
            <a:schemeClr val="accent1"/>
          </a:fillRef>
          <a:effectRef idx="1">
            <a:schemeClr val="accent1"/>
          </a:effectRef>
          <a:fontRef idx="minor">
            <a:schemeClr val="lt1"/>
          </a:fontRef>
        </p:style>
        <p:txBody>
          <a:bodyPr/>
          <a:lstStyle/>
          <a:p>
            <a:r>
              <a:rPr lang="en-IN" dirty="0">
                <a:solidFill>
                  <a:schemeClr val="bg1"/>
                </a:solidFill>
              </a:rPr>
              <a:t>      My Posts</a:t>
            </a:r>
          </a:p>
        </p:txBody>
      </p:sp>
    </p:spTree>
    <p:extLst>
      <p:ext uri="{BB962C8B-B14F-4D97-AF65-F5344CB8AC3E}">
        <p14:creationId xmlns:p14="http://schemas.microsoft.com/office/powerpoint/2010/main" val="1076154545"/>
      </p:ext>
    </p:extLst>
  </p:cSld>
  <p:clrMapOvr>
    <a:masterClrMapping/>
  </p:clrMapOvr>
</p:sld>
</file>

<file path=ppt/theme/theme1.xml><?xml version="1.0" encoding="utf-8"?>
<a:theme xmlns:a="http://schemas.openxmlformats.org/drawingml/2006/main" name="Office Theme">
  <a:themeElements>
    <a:clrScheme name="Custom 23">
      <a:dk1>
        <a:sysClr val="windowText" lastClr="000000"/>
      </a:dk1>
      <a:lt1>
        <a:sysClr val="window" lastClr="FFFFFF"/>
      </a:lt1>
      <a:dk2>
        <a:srgbClr val="44546A"/>
      </a:dk2>
      <a:lt2>
        <a:srgbClr val="E7E6E6"/>
      </a:lt2>
      <a:accent1>
        <a:srgbClr val="58696B"/>
      </a:accent1>
      <a:accent2>
        <a:srgbClr val="95B8BF"/>
      </a:accent2>
      <a:accent3>
        <a:srgbClr val="BFD4D9"/>
      </a:accent3>
      <a:accent4>
        <a:srgbClr val="5B4839"/>
      </a:accent4>
      <a:accent5>
        <a:srgbClr val="C3A398"/>
      </a:accent5>
      <a:accent6>
        <a:srgbClr val="CA553E"/>
      </a:accent6>
      <a:hlink>
        <a:srgbClr val="0563C1"/>
      </a:hlink>
      <a:folHlink>
        <a:srgbClr val="954F72"/>
      </a:folHlink>
    </a:clrScheme>
    <a:fontScheme name="Custom 30">
      <a:majorFont>
        <a:latin typeface="Tisa Offc Serif Pro"/>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5">
              <a:lumMod val="20000"/>
              <a:lumOff val="8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odern Conference PPT_TM78544816_Win32_JC_v2.potx" id="{35CB27CA-E61E-4531-88B2-D5572B8A3A01}" vid="{854ED03E-8373-4C81-B2CB-0118884FF5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59B3369-3F0F-499C-9EE7-8EC46B6E8A7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1DE3569-F02A-48B1-8F6E-F11E8BF870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AC34B31-7353-4357-814E-0E5916A110F2}">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{C80213A7-F26A-45A7-BCAD-7EA4766ECC83}tf78544816_win32</Template>
  <TotalTime>870</TotalTime>
  <Words>326</Words>
  <Application>Microsoft Office PowerPoint</Application>
  <PresentationFormat>Widescreen</PresentationFormat>
  <Paragraphs>80</Paragraphs>
  <Slides>14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Arial Black</vt:lpstr>
      <vt:lpstr>Avenir Next LT Pro Light</vt:lpstr>
      <vt:lpstr>Calibri</vt:lpstr>
      <vt:lpstr>Tisa Offc Serif Pro</vt:lpstr>
      <vt:lpstr>Univers Light</vt:lpstr>
      <vt:lpstr>Univers LT Std 45 Light</vt:lpstr>
      <vt:lpstr>Office Theme</vt:lpstr>
      <vt:lpstr>Blogging Site</vt:lpstr>
      <vt:lpstr>About this site</vt:lpstr>
      <vt:lpstr>Features available </vt:lpstr>
      <vt:lpstr>Tech Used:</vt:lpstr>
      <vt:lpstr>       Home Page</vt:lpstr>
      <vt:lpstr>        Post Page</vt:lpstr>
      <vt:lpstr> Post Page : comment section</vt:lpstr>
      <vt:lpstr>     Create Post Form  </vt:lpstr>
      <vt:lpstr>      My Posts</vt:lpstr>
      <vt:lpstr>    My Profile</vt:lpstr>
      <vt:lpstr> Signup Form</vt:lpstr>
      <vt:lpstr> Login Form</vt:lpstr>
      <vt:lpstr>Acknowledgement</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Blogging Site</dc:title>
  <dc:creator>Prashansa Priya</dc:creator>
  <cp:lastModifiedBy>Prashansa Priya</cp:lastModifiedBy>
  <cp:revision>9</cp:revision>
  <dcterms:created xsi:type="dcterms:W3CDTF">2022-11-27T02:15:54Z</dcterms:created>
  <dcterms:modified xsi:type="dcterms:W3CDTF">2022-11-28T11:05:56Z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